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0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8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9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5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5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7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C1BA9-C76B-43CA-99C8-914BD1A23E29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33412-650B-48BA-96C7-DF26947B1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0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:British Army Soldier Saluting MOD 45154893.jpg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358"/>
            <a:ext cx="2174558" cy="4093285"/>
          </a:xfrm>
          <a:prstGeom prst="rect">
            <a:avLst/>
          </a:prstGeom>
        </p:spPr>
      </p:pic>
      <p:pic>
        <p:nvPicPr>
          <p:cNvPr id="5" name="Picture 4" descr="File:British Army Soldier Saluting MOD 45154893.jpg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442" y="1382357"/>
            <a:ext cx="2174558" cy="40932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74559" y="828288"/>
            <a:ext cx="784288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</a:rPr>
              <a:t>DO YOU QUALIFY FOR </a:t>
            </a:r>
          </a:p>
          <a:p>
            <a:pPr algn="ctr"/>
            <a:r>
              <a:rPr lang="en-US" sz="4400" b="1" dirty="0">
                <a:solidFill>
                  <a:srgbClr val="0070C0"/>
                </a:solidFill>
              </a:rPr>
              <a:t>VETERAN BENEFITS?</a:t>
            </a:r>
          </a:p>
          <a:p>
            <a:pPr algn="ctr"/>
            <a:endParaRPr lang="en-US" sz="4400" b="1" dirty="0">
              <a:solidFill>
                <a:srgbClr val="0070C0"/>
              </a:solidFill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CONTACT FINANCIAL AID AT FINAID@EASTCENTRAL.EDU</a:t>
            </a:r>
          </a:p>
          <a:p>
            <a:pPr algn="ctr"/>
            <a:r>
              <a:rPr lang="en-US" sz="4000" b="1">
                <a:solidFill>
                  <a:srgbClr val="FF0000"/>
                </a:solidFill>
              </a:rPr>
              <a:t>OR 636-584-6588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TO COMPLETE YOUR 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EDUCATION FILE.</a:t>
            </a:r>
          </a:p>
        </p:txBody>
      </p:sp>
    </p:spTree>
    <p:extLst>
      <p:ext uri="{BB962C8B-B14F-4D97-AF65-F5344CB8AC3E}">
        <p14:creationId xmlns:p14="http://schemas.microsoft.com/office/powerpoint/2010/main" val="338397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Hebert</dc:creator>
  <cp:lastModifiedBy>Bethany Herron</cp:lastModifiedBy>
  <cp:revision>4</cp:revision>
  <dcterms:created xsi:type="dcterms:W3CDTF">2019-05-20T12:29:07Z</dcterms:created>
  <dcterms:modified xsi:type="dcterms:W3CDTF">2024-06-06T20:53:42Z</dcterms:modified>
</cp:coreProperties>
</file>