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C2BE"/>
    <a:srgbClr val="BCAE06"/>
    <a:srgbClr val="B0696D"/>
    <a:srgbClr val="DDD9D8"/>
    <a:srgbClr val="E1E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5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4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9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99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1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5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3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5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92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7A75D-0C86-4705-B2FB-CF713717CF4D}" type="datetimeFigureOut">
              <a:rPr lang="en-US" smtClean="0"/>
              <a:t>6/6/2024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9F0F6-4974-4DF6-9FAC-0CFE10D52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3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ogressive Charlestown: Student Loans Bankruptcy Rule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875" y="0"/>
            <a:ext cx="4286250" cy="2533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62518"/>
            <a:ext cx="12192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ARE YOU IN THE MILITARY OR A VETERAN WITH A TOTAL </a:t>
            </a:r>
          </a:p>
          <a:p>
            <a:pPr algn="ctr"/>
            <a:r>
              <a:rPr lang="en-US" sz="3600" b="1" dirty="0"/>
              <a:t>&amp; PERMANENT SERVICE-CONNECTED DISABILITY?</a:t>
            </a:r>
          </a:p>
          <a:p>
            <a:pPr algn="ctr"/>
            <a:endParaRPr lang="en-US" sz="1400" b="1" dirty="0"/>
          </a:p>
          <a:p>
            <a:pPr algn="ctr"/>
            <a:r>
              <a:rPr lang="en-US" sz="3600" b="1" dirty="0"/>
              <a:t>YOU MAY QUALIFY FOR A COMPLETE DISCHARGE </a:t>
            </a:r>
          </a:p>
          <a:p>
            <a:pPr algn="ctr"/>
            <a:r>
              <a:rPr lang="en-US" sz="3600" b="1" dirty="0"/>
              <a:t>OF YOUR STUDENT LOANS.</a:t>
            </a:r>
          </a:p>
          <a:p>
            <a:pPr algn="ctr"/>
            <a:endParaRPr lang="en-US" sz="1400" b="1" dirty="0"/>
          </a:p>
          <a:p>
            <a:pPr algn="ctr"/>
            <a:r>
              <a:rPr lang="en-US" sz="3600" b="1" dirty="0"/>
              <a:t>CONTACT FINAID@EASTCENTRAL.EDU OR </a:t>
            </a:r>
          </a:p>
          <a:p>
            <a:pPr algn="ctr"/>
            <a:r>
              <a:rPr lang="en-US" sz="3600" b="1" dirty="0"/>
              <a:t>636-584-6588 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52074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Hebert</dc:creator>
  <cp:lastModifiedBy>Bethany Herron</cp:lastModifiedBy>
  <cp:revision>4</cp:revision>
  <dcterms:created xsi:type="dcterms:W3CDTF">2019-05-20T12:39:35Z</dcterms:created>
  <dcterms:modified xsi:type="dcterms:W3CDTF">2024-06-06T20:54:31Z</dcterms:modified>
</cp:coreProperties>
</file>