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1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1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0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3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2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5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0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E565-1F7A-4C31-B977-E7190C1B790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531A-9F30-49D5-A6A1-AC6E5EFCF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5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p Bodyguard Schools - What to Look For - ESS Globa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13" y="2000250"/>
            <a:ext cx="285750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38513" y="520512"/>
            <a:ext cx="74335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00E9F"/>
                </a:solidFill>
              </a:rPr>
              <a:t>DO YOU HAVE A DISABILITY THAT KEEPS YOU FROM KEEPING OR ADVANCING IN A JOB?</a:t>
            </a:r>
          </a:p>
          <a:p>
            <a:pPr algn="ctr"/>
            <a:endParaRPr lang="en-US" sz="3600" b="1" dirty="0">
              <a:solidFill>
                <a:srgbClr val="100E9F"/>
              </a:solidFill>
            </a:endParaRPr>
          </a:p>
          <a:p>
            <a:pPr algn="ctr"/>
            <a:r>
              <a:rPr lang="en-US" sz="3600" b="1" dirty="0">
                <a:solidFill>
                  <a:srgbClr val="100E9F"/>
                </a:solidFill>
              </a:rPr>
              <a:t>VOCATIONAL REHABILITATION </a:t>
            </a:r>
          </a:p>
          <a:p>
            <a:pPr algn="ctr"/>
            <a:r>
              <a:rPr lang="en-US" sz="3600" b="1" dirty="0">
                <a:solidFill>
                  <a:srgbClr val="100E9F"/>
                </a:solidFill>
              </a:rPr>
              <a:t>MAY BE ABLE TO HELP!</a:t>
            </a:r>
          </a:p>
          <a:p>
            <a:pPr algn="ctr"/>
            <a:endParaRPr lang="en-US" sz="3600" b="1" dirty="0">
              <a:solidFill>
                <a:srgbClr val="100E9F"/>
              </a:solidFill>
            </a:endParaRPr>
          </a:p>
          <a:p>
            <a:pPr algn="ctr"/>
            <a:r>
              <a:rPr lang="en-US" sz="3600" b="1" dirty="0">
                <a:solidFill>
                  <a:srgbClr val="100E9F"/>
                </a:solidFill>
              </a:rPr>
              <a:t>CONTACT FINANCIAL AID AT</a:t>
            </a:r>
          </a:p>
          <a:p>
            <a:pPr algn="ctr"/>
            <a:r>
              <a:rPr lang="en-US" sz="3600" b="1" dirty="0">
                <a:solidFill>
                  <a:srgbClr val="100E9F"/>
                </a:solidFill>
              </a:rPr>
              <a:t>FINAID@EASTCENTRAL.EDU</a:t>
            </a:r>
          </a:p>
          <a:p>
            <a:pPr algn="ctr"/>
            <a:r>
              <a:rPr lang="en-US" sz="3600" b="1">
                <a:solidFill>
                  <a:srgbClr val="100E9F"/>
                </a:solidFill>
              </a:rPr>
              <a:t>OR 636-584-6588</a:t>
            </a:r>
            <a:endParaRPr lang="en-US" sz="3600" b="1" dirty="0">
              <a:solidFill>
                <a:srgbClr val="100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Hebert</dc:creator>
  <cp:lastModifiedBy>Bethany Herron</cp:lastModifiedBy>
  <cp:revision>3</cp:revision>
  <dcterms:created xsi:type="dcterms:W3CDTF">2019-05-20T12:33:33Z</dcterms:created>
  <dcterms:modified xsi:type="dcterms:W3CDTF">2024-06-06T20:54:11Z</dcterms:modified>
</cp:coreProperties>
</file>