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3577A-3971-4D9D-BA63-322FAE00942F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1F3B-2288-4C94-9E35-38B140A34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48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3577A-3971-4D9D-BA63-322FAE00942F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1F3B-2288-4C94-9E35-38B140A34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800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3577A-3971-4D9D-BA63-322FAE00942F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1F3B-2288-4C94-9E35-38B140A34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3577A-3971-4D9D-BA63-322FAE00942F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1F3B-2288-4C94-9E35-38B140A34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77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3577A-3971-4D9D-BA63-322FAE00942F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1F3B-2288-4C94-9E35-38B140A34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33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3577A-3971-4D9D-BA63-322FAE00942F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1F3B-2288-4C94-9E35-38B140A34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6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3577A-3971-4D9D-BA63-322FAE00942F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1F3B-2288-4C94-9E35-38B140A34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94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3577A-3971-4D9D-BA63-322FAE00942F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1F3B-2288-4C94-9E35-38B140A34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76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3577A-3971-4D9D-BA63-322FAE00942F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1F3B-2288-4C94-9E35-38B140A34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80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3577A-3971-4D9D-BA63-322FAE00942F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1F3B-2288-4C94-9E35-38B140A34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363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3577A-3971-4D9D-BA63-322FAE00942F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1F3B-2288-4C94-9E35-38B140A34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16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3577A-3971-4D9D-BA63-322FAE00942F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E1F3B-2288-4C94-9E35-38B140A34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3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2000"/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359" y="889844"/>
            <a:ext cx="1173928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andara" panose="020E0502030303020204" pitchFamily="34" charset="0"/>
              </a:rPr>
              <a:t>ARE YOU ON FOOD STAMPS?</a:t>
            </a:r>
          </a:p>
          <a:p>
            <a:pPr algn="ctr"/>
            <a:r>
              <a:rPr lang="en-US" sz="3600" b="1" dirty="0">
                <a:latin typeface="Candara" panose="020E0502030303020204" pitchFamily="34" charset="0"/>
              </a:rPr>
              <a:t>ARE YOU A DISLOCATED WORKER?</a:t>
            </a:r>
          </a:p>
          <a:p>
            <a:pPr algn="ctr"/>
            <a:r>
              <a:rPr lang="en-US" sz="3600" b="1" dirty="0">
                <a:latin typeface="Candara" panose="020E0502030303020204" pitchFamily="34" charset="0"/>
              </a:rPr>
              <a:t>WERE YOU RECENTLY DISCHARGED FROM THE MILITARY?</a:t>
            </a:r>
          </a:p>
          <a:p>
            <a:pPr algn="ctr"/>
            <a:endParaRPr lang="en-US" sz="3600" b="1" dirty="0">
              <a:latin typeface="Candara" panose="020E0502030303020204" pitchFamily="34" charset="0"/>
            </a:endParaRPr>
          </a:p>
          <a:p>
            <a:pPr algn="ctr"/>
            <a:r>
              <a:rPr lang="en-US" sz="3600" b="1" dirty="0">
                <a:latin typeface="Candara" panose="020E0502030303020204" pitchFamily="34" charset="0"/>
              </a:rPr>
              <a:t>TO RECEIVE INFORMATION ON THE </a:t>
            </a:r>
          </a:p>
          <a:p>
            <a:pPr algn="ctr"/>
            <a:r>
              <a:rPr lang="en-US" sz="3200" b="1" dirty="0">
                <a:latin typeface="Candara" panose="020E0502030303020204" pitchFamily="34" charset="0"/>
              </a:rPr>
              <a:t>WORKFORCE INNOVATION AND OPPORTUNITY ACT (WIOA), </a:t>
            </a:r>
          </a:p>
          <a:p>
            <a:pPr algn="ctr"/>
            <a:r>
              <a:rPr lang="en-US" sz="3600" b="1" dirty="0">
                <a:latin typeface="Candara" panose="020E0502030303020204" pitchFamily="34" charset="0"/>
              </a:rPr>
              <a:t>WHICH CAN HELP YOU FUND YOUR EDUCATION,</a:t>
            </a:r>
          </a:p>
          <a:p>
            <a:pPr algn="ctr"/>
            <a:r>
              <a:rPr lang="en-US" sz="3600" b="1" dirty="0">
                <a:latin typeface="Candara" panose="020E0502030303020204" pitchFamily="34" charset="0"/>
              </a:rPr>
              <a:t>CONTACT FINANCIAL AID AT 636-584-6588 </a:t>
            </a:r>
          </a:p>
          <a:p>
            <a:pPr algn="ctr"/>
            <a:r>
              <a:rPr lang="en-US" sz="3600" b="1">
                <a:latin typeface="Candara" panose="020E0502030303020204" pitchFamily="34" charset="0"/>
              </a:rPr>
              <a:t>OR FINAID@</a:t>
            </a:r>
            <a:r>
              <a:rPr lang="en-US" sz="3600" b="1" dirty="0">
                <a:latin typeface="Candara" panose="020E0502030303020204" pitchFamily="34" charset="0"/>
              </a:rPr>
              <a:t>EASTCENTRAL.EDU </a:t>
            </a:r>
          </a:p>
        </p:txBody>
      </p:sp>
    </p:spTree>
    <p:extLst>
      <p:ext uri="{BB962C8B-B14F-4D97-AF65-F5344CB8AC3E}">
        <p14:creationId xmlns:p14="http://schemas.microsoft.com/office/powerpoint/2010/main" val="743576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52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Candara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Hebert</dc:creator>
  <cp:lastModifiedBy>Bethany Herron</cp:lastModifiedBy>
  <cp:revision>3</cp:revision>
  <dcterms:created xsi:type="dcterms:W3CDTF">2019-07-22T14:23:45Z</dcterms:created>
  <dcterms:modified xsi:type="dcterms:W3CDTF">2024-06-06T20:52:40Z</dcterms:modified>
</cp:coreProperties>
</file>