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2"/>
  </p:notesMasterIdLst>
  <p:handoutMasterIdLst>
    <p:handoutMasterId r:id="rId13"/>
  </p:handoutMasterIdLst>
  <p:sldIdLst>
    <p:sldId id="257" r:id="rId2"/>
    <p:sldId id="269" r:id="rId3"/>
    <p:sldId id="264" r:id="rId4"/>
    <p:sldId id="265" r:id="rId5"/>
    <p:sldId id="258" r:id="rId6"/>
    <p:sldId id="259" r:id="rId7"/>
    <p:sldId id="260" r:id="rId8"/>
    <p:sldId id="261" r:id="rId9"/>
    <p:sldId id="267" r:id="rId10"/>
    <p:sldId id="263"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233962"/>
    <a:srgbClr val="D43C04"/>
    <a:srgbClr val="1D9CF3"/>
    <a:srgbClr val="E30B14"/>
    <a:srgbClr val="6CA89C"/>
    <a:srgbClr val="BBB7B6"/>
    <a:srgbClr val="228AFA"/>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5C11B-A950-4661-97A8-3F4DA69D3969}" v="215" dt="2023-08-02T13:10:31.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9123" autoAdjust="0"/>
  </p:normalViewPr>
  <p:slideViewPr>
    <p:cSldViewPr>
      <p:cViewPr varScale="1">
        <p:scale>
          <a:sx n="48" d="100"/>
          <a:sy n="48" d="100"/>
        </p:scale>
        <p:origin x="1963"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Little" userId="ed478987-fa05-4055-8d4d-4d96bbcdbc76" providerId="ADAL" clId="{5725F5CD-A13F-4B19-BCA9-0391E76727A8}"/>
    <pc:docChg chg="undo custSel addSld delSld modSld sldOrd">
      <pc:chgData name="Jacob Little" userId="ed478987-fa05-4055-8d4d-4d96bbcdbc76" providerId="ADAL" clId="{5725F5CD-A13F-4B19-BCA9-0391E76727A8}" dt="2023-06-22T17:17:48.347" v="1503" actId="20577"/>
      <pc:docMkLst>
        <pc:docMk/>
      </pc:docMkLst>
      <pc:sldChg chg="del">
        <pc:chgData name="Jacob Little" userId="ed478987-fa05-4055-8d4d-4d96bbcdbc76" providerId="ADAL" clId="{5725F5CD-A13F-4B19-BCA9-0391E76727A8}" dt="2023-06-22T16:52:26.808" v="283" actId="2696"/>
        <pc:sldMkLst>
          <pc:docMk/>
          <pc:sldMk cId="0" sldId="256"/>
        </pc:sldMkLst>
      </pc:sldChg>
      <pc:sldChg chg="addSp delSp modSp add mod setBg modClrScheme chgLayout">
        <pc:chgData name="Jacob Little" userId="ed478987-fa05-4055-8d4d-4d96bbcdbc76" providerId="ADAL" clId="{5725F5CD-A13F-4B19-BCA9-0391E76727A8}" dt="2023-06-22T17:09:48.844" v="976" actId="1076"/>
        <pc:sldMkLst>
          <pc:docMk/>
          <pc:sldMk cId="0" sldId="257"/>
        </pc:sldMkLst>
        <pc:spChg chg="del">
          <ac:chgData name="Jacob Little" userId="ed478987-fa05-4055-8d4d-4d96bbcdbc76" providerId="ADAL" clId="{5725F5CD-A13F-4B19-BCA9-0391E76727A8}" dt="2023-06-22T14:28:53.688" v="9" actId="478"/>
          <ac:spMkLst>
            <pc:docMk/>
            <pc:sldMk cId="0" sldId="257"/>
            <ac:spMk id="2" creationId="{00000000-0000-0000-0000-000000000000}"/>
          </ac:spMkLst>
        </pc:spChg>
        <pc:spChg chg="del mod">
          <ac:chgData name="Jacob Little" userId="ed478987-fa05-4055-8d4d-4d96bbcdbc76" providerId="ADAL" clId="{5725F5CD-A13F-4B19-BCA9-0391E76727A8}" dt="2023-06-22T14:28:23.689" v="5" actId="478"/>
          <ac:spMkLst>
            <pc:docMk/>
            <pc:sldMk cId="0" sldId="257"/>
            <ac:spMk id="3" creationId="{00000000-0000-0000-0000-000000000000}"/>
          </ac:spMkLst>
        </pc:spChg>
        <pc:spChg chg="mod">
          <ac:chgData name="Jacob Little" userId="ed478987-fa05-4055-8d4d-4d96bbcdbc76" providerId="ADAL" clId="{5725F5CD-A13F-4B19-BCA9-0391E76727A8}" dt="2023-06-22T17:09:39.812" v="975" actId="14100"/>
          <ac:spMkLst>
            <pc:docMk/>
            <pc:sldMk cId="0" sldId="257"/>
            <ac:spMk id="4" creationId="{00000000-0000-0000-0000-000000000000}"/>
          </ac:spMkLst>
        </pc:spChg>
        <pc:spChg chg="mod">
          <ac:chgData name="Jacob Little" userId="ed478987-fa05-4055-8d4d-4d96bbcdbc76" providerId="ADAL" clId="{5725F5CD-A13F-4B19-BCA9-0391E76727A8}" dt="2023-06-22T17:09:27.923" v="972" actId="403"/>
          <ac:spMkLst>
            <pc:docMk/>
            <pc:sldMk cId="0" sldId="257"/>
            <ac:spMk id="5" creationId="{00000000-0000-0000-0000-000000000000}"/>
          </ac:spMkLst>
        </pc:spChg>
        <pc:spChg chg="add del mod ord">
          <ac:chgData name="Jacob Little" userId="ed478987-fa05-4055-8d4d-4d96bbcdbc76" providerId="ADAL" clId="{5725F5CD-A13F-4B19-BCA9-0391E76727A8}" dt="2023-06-22T14:28:48.497" v="7" actId="478"/>
          <ac:spMkLst>
            <pc:docMk/>
            <pc:sldMk cId="0" sldId="257"/>
            <ac:spMk id="6" creationId="{7ADEAFD6-D05B-2600-FE2F-8DF88A088406}"/>
          </ac:spMkLst>
        </pc:spChg>
        <pc:spChg chg="add del mod ord">
          <ac:chgData name="Jacob Little" userId="ed478987-fa05-4055-8d4d-4d96bbcdbc76" providerId="ADAL" clId="{5725F5CD-A13F-4B19-BCA9-0391E76727A8}" dt="2023-06-22T14:28:52.266" v="8" actId="478"/>
          <ac:spMkLst>
            <pc:docMk/>
            <pc:sldMk cId="0" sldId="257"/>
            <ac:spMk id="7" creationId="{0AEBDEF7-2F75-C061-819F-56F8878F0133}"/>
          </ac:spMkLst>
        </pc:spChg>
        <pc:spChg chg="add mod">
          <ac:chgData name="Jacob Little" userId="ed478987-fa05-4055-8d4d-4d96bbcdbc76" providerId="ADAL" clId="{5725F5CD-A13F-4B19-BCA9-0391E76727A8}" dt="2023-06-22T16:52:18.813" v="282" actId="2085"/>
          <ac:spMkLst>
            <pc:docMk/>
            <pc:sldMk cId="0" sldId="257"/>
            <ac:spMk id="8" creationId="{F0A4E48C-B8EB-5F51-257F-D3EF10ED0AC4}"/>
          </ac:spMkLst>
        </pc:spChg>
        <pc:spChg chg="add del">
          <ac:chgData name="Jacob Little" userId="ed478987-fa05-4055-8d4d-4d96bbcdbc76" providerId="ADAL" clId="{5725F5CD-A13F-4B19-BCA9-0391E76727A8}" dt="2023-06-22T16:51:19.238" v="268" actId="26606"/>
          <ac:spMkLst>
            <pc:docMk/>
            <pc:sldMk cId="0" sldId="257"/>
            <ac:spMk id="16" creationId="{45D37F4E-DDB4-456B-97E0-9937730A039F}"/>
          </ac:spMkLst>
        </pc:spChg>
        <pc:spChg chg="add del">
          <ac:chgData name="Jacob Little" userId="ed478987-fa05-4055-8d4d-4d96bbcdbc76" providerId="ADAL" clId="{5725F5CD-A13F-4B19-BCA9-0391E76727A8}" dt="2023-06-22T16:51:19.238" v="268" actId="26606"/>
          <ac:spMkLst>
            <pc:docMk/>
            <pc:sldMk cId="0" sldId="257"/>
            <ac:spMk id="18" creationId="{B2DD41CD-8F47-4F56-AD12-4E2FF7696987}"/>
          </ac:spMkLst>
        </pc:spChg>
        <pc:picChg chg="mod">
          <ac:chgData name="Jacob Little" userId="ed478987-fa05-4055-8d4d-4d96bbcdbc76" providerId="ADAL" clId="{5725F5CD-A13F-4B19-BCA9-0391E76727A8}" dt="2023-06-22T17:09:48.844" v="976" actId="1076"/>
          <ac:picMkLst>
            <pc:docMk/>
            <pc:sldMk cId="0" sldId="257"/>
            <ac:picMk id="11" creationId="{F270D540-6234-9AE0-0FB4-3D3D6FD88F3C}"/>
          </ac:picMkLst>
        </pc:picChg>
      </pc:sldChg>
      <pc:sldChg chg="addSp delSp modSp add mod modClrScheme chgLayout">
        <pc:chgData name="Jacob Little" userId="ed478987-fa05-4055-8d4d-4d96bbcdbc76" providerId="ADAL" clId="{5725F5CD-A13F-4B19-BCA9-0391E76727A8}" dt="2023-06-22T17:11:45.561" v="993" actId="207"/>
        <pc:sldMkLst>
          <pc:docMk/>
          <pc:sldMk cId="0" sldId="258"/>
        </pc:sldMkLst>
        <pc:spChg chg="del">
          <ac:chgData name="Jacob Little" userId="ed478987-fa05-4055-8d4d-4d96bbcdbc76" providerId="ADAL" clId="{5725F5CD-A13F-4B19-BCA9-0391E76727A8}" dt="2023-06-22T14:33:58.350" v="53" actId="478"/>
          <ac:spMkLst>
            <pc:docMk/>
            <pc:sldMk cId="0" sldId="258"/>
            <ac:spMk id="2" creationId="{00000000-0000-0000-0000-000000000000}"/>
          </ac:spMkLst>
        </pc:spChg>
        <pc:spChg chg="del">
          <ac:chgData name="Jacob Little" userId="ed478987-fa05-4055-8d4d-4d96bbcdbc76" providerId="ADAL" clId="{5725F5CD-A13F-4B19-BCA9-0391E76727A8}" dt="2023-06-22T14:33:52.366" v="52" actId="478"/>
          <ac:spMkLst>
            <pc:docMk/>
            <pc:sldMk cId="0" sldId="258"/>
            <ac:spMk id="3" creationId="{00000000-0000-0000-0000-000000000000}"/>
          </ac:spMkLst>
        </pc:spChg>
        <pc:spChg chg="mod">
          <ac:chgData name="Jacob Little" userId="ed478987-fa05-4055-8d4d-4d96bbcdbc76" providerId="ADAL" clId="{5725F5CD-A13F-4B19-BCA9-0391E76727A8}" dt="2023-06-22T14:37:05.473" v="97" actId="14100"/>
          <ac:spMkLst>
            <pc:docMk/>
            <pc:sldMk cId="0" sldId="258"/>
            <ac:spMk id="4" creationId="{00000000-0000-0000-0000-000000000000}"/>
          </ac:spMkLst>
        </pc:spChg>
        <pc:spChg chg="mod">
          <ac:chgData name="Jacob Little" userId="ed478987-fa05-4055-8d4d-4d96bbcdbc76" providerId="ADAL" clId="{5725F5CD-A13F-4B19-BCA9-0391E76727A8}" dt="2023-06-22T17:11:31.671" v="990" actId="207"/>
          <ac:spMkLst>
            <pc:docMk/>
            <pc:sldMk cId="0" sldId="258"/>
            <ac:spMk id="5" creationId="{00000000-0000-0000-0000-000000000000}"/>
          </ac:spMkLst>
        </pc:spChg>
        <pc:spChg chg="mod">
          <ac:chgData name="Jacob Little" userId="ed478987-fa05-4055-8d4d-4d96bbcdbc76" providerId="ADAL" clId="{5725F5CD-A13F-4B19-BCA9-0391E76727A8}" dt="2023-06-22T17:11:37.315" v="991" actId="207"/>
          <ac:spMkLst>
            <pc:docMk/>
            <pc:sldMk cId="0" sldId="258"/>
            <ac:spMk id="6" creationId="{00000000-0000-0000-0000-000000000000}"/>
          </ac:spMkLst>
        </pc:spChg>
        <pc:spChg chg="mod">
          <ac:chgData name="Jacob Little" userId="ed478987-fa05-4055-8d4d-4d96bbcdbc76" providerId="ADAL" clId="{5725F5CD-A13F-4B19-BCA9-0391E76727A8}" dt="2023-06-22T14:36:23.921" v="84" actId="403"/>
          <ac:spMkLst>
            <pc:docMk/>
            <pc:sldMk cId="0" sldId="258"/>
            <ac:spMk id="7" creationId="{00000000-0000-0000-0000-000000000000}"/>
          </ac:spMkLst>
        </pc:spChg>
        <pc:spChg chg="mod">
          <ac:chgData name="Jacob Little" userId="ed478987-fa05-4055-8d4d-4d96bbcdbc76" providerId="ADAL" clId="{5725F5CD-A13F-4B19-BCA9-0391E76727A8}" dt="2023-06-22T14:36:38.023" v="91" actId="14100"/>
          <ac:spMkLst>
            <pc:docMk/>
            <pc:sldMk cId="0" sldId="258"/>
            <ac:spMk id="8" creationId="{00000000-0000-0000-0000-000000000000}"/>
          </ac:spMkLst>
        </pc:spChg>
        <pc:spChg chg="mod">
          <ac:chgData name="Jacob Little" userId="ed478987-fa05-4055-8d4d-4d96bbcdbc76" providerId="ADAL" clId="{5725F5CD-A13F-4B19-BCA9-0391E76727A8}" dt="2023-06-22T17:11:41.485" v="992" actId="207"/>
          <ac:spMkLst>
            <pc:docMk/>
            <pc:sldMk cId="0" sldId="258"/>
            <ac:spMk id="9" creationId="{00000000-0000-0000-0000-000000000000}"/>
          </ac:spMkLst>
        </pc:spChg>
        <pc:spChg chg="mod">
          <ac:chgData name="Jacob Little" userId="ed478987-fa05-4055-8d4d-4d96bbcdbc76" providerId="ADAL" clId="{5725F5CD-A13F-4B19-BCA9-0391E76727A8}" dt="2023-06-22T17:11:45.561" v="993" actId="207"/>
          <ac:spMkLst>
            <pc:docMk/>
            <pc:sldMk cId="0" sldId="258"/>
            <ac:spMk id="10" creationId="{00000000-0000-0000-0000-000000000000}"/>
          </ac:spMkLst>
        </pc:spChg>
        <pc:spChg chg="mod">
          <ac:chgData name="Jacob Little" userId="ed478987-fa05-4055-8d4d-4d96bbcdbc76" providerId="ADAL" clId="{5725F5CD-A13F-4B19-BCA9-0391E76727A8}" dt="2023-06-22T14:36:27.433" v="86" actId="403"/>
          <ac:spMkLst>
            <pc:docMk/>
            <pc:sldMk cId="0" sldId="258"/>
            <ac:spMk id="11" creationId="{00000000-0000-0000-0000-000000000000}"/>
          </ac:spMkLst>
        </pc:spChg>
        <pc:spChg chg="mod">
          <ac:chgData name="Jacob Little" userId="ed478987-fa05-4055-8d4d-4d96bbcdbc76" providerId="ADAL" clId="{5725F5CD-A13F-4B19-BCA9-0391E76727A8}" dt="2023-06-22T14:36:43.364" v="94" actId="403"/>
          <ac:spMkLst>
            <pc:docMk/>
            <pc:sldMk cId="0" sldId="258"/>
            <ac:spMk id="12" creationId="{00000000-0000-0000-0000-000000000000}"/>
          </ac:spMkLst>
        </pc:spChg>
        <pc:spChg chg="mod">
          <ac:chgData name="Jacob Little" userId="ed478987-fa05-4055-8d4d-4d96bbcdbc76" providerId="ADAL" clId="{5725F5CD-A13F-4B19-BCA9-0391E76727A8}" dt="2023-06-22T17:11:24.139" v="989" actId="207"/>
          <ac:spMkLst>
            <pc:docMk/>
            <pc:sldMk cId="0" sldId="258"/>
            <ac:spMk id="13" creationId="{00000000-0000-0000-0000-000000000000}"/>
          </ac:spMkLst>
        </pc:spChg>
        <pc:spChg chg="mod">
          <ac:chgData name="Jacob Little" userId="ed478987-fa05-4055-8d4d-4d96bbcdbc76" providerId="ADAL" clId="{5725F5CD-A13F-4B19-BCA9-0391E76727A8}" dt="2023-06-22T14:37:22.840" v="98" actId="1076"/>
          <ac:spMkLst>
            <pc:docMk/>
            <pc:sldMk cId="0" sldId="258"/>
            <ac:spMk id="14" creationId="{00000000-0000-0000-0000-000000000000}"/>
          </ac:spMkLst>
        </pc:spChg>
        <pc:spChg chg="mod">
          <ac:chgData name="Jacob Little" userId="ed478987-fa05-4055-8d4d-4d96bbcdbc76" providerId="ADAL" clId="{5725F5CD-A13F-4B19-BCA9-0391E76727A8}" dt="2023-06-22T14:37:22.840" v="98" actId="1076"/>
          <ac:spMkLst>
            <pc:docMk/>
            <pc:sldMk cId="0" sldId="258"/>
            <ac:spMk id="15" creationId="{00000000-0000-0000-0000-000000000000}"/>
          </ac:spMkLst>
        </pc:spChg>
        <pc:spChg chg="mod">
          <ac:chgData name="Jacob Little" userId="ed478987-fa05-4055-8d4d-4d96bbcdbc76" providerId="ADAL" clId="{5725F5CD-A13F-4B19-BCA9-0391E76727A8}" dt="2023-06-22T14:37:22.840" v="98" actId="1076"/>
          <ac:spMkLst>
            <pc:docMk/>
            <pc:sldMk cId="0" sldId="258"/>
            <ac:spMk id="16" creationId="{00000000-0000-0000-0000-000000000000}"/>
          </ac:spMkLst>
        </pc:spChg>
        <pc:spChg chg="add del mod ord">
          <ac:chgData name="Jacob Little" userId="ed478987-fa05-4055-8d4d-4d96bbcdbc76" providerId="ADAL" clId="{5725F5CD-A13F-4B19-BCA9-0391E76727A8}" dt="2023-06-22T14:34:04.462" v="55" actId="478"/>
          <ac:spMkLst>
            <pc:docMk/>
            <pc:sldMk cId="0" sldId="258"/>
            <ac:spMk id="18" creationId="{01638501-6FF9-AD1D-81D6-370EF992D334}"/>
          </ac:spMkLst>
        </pc:spChg>
        <pc:spChg chg="add del mod ord">
          <ac:chgData name="Jacob Little" userId="ed478987-fa05-4055-8d4d-4d96bbcdbc76" providerId="ADAL" clId="{5725F5CD-A13F-4B19-BCA9-0391E76727A8}" dt="2023-06-22T14:34:02.222" v="54" actId="478"/>
          <ac:spMkLst>
            <pc:docMk/>
            <pc:sldMk cId="0" sldId="258"/>
            <ac:spMk id="19" creationId="{A3DB886A-BF3D-ADBB-352D-AD0F885EE6D9}"/>
          </ac:spMkLst>
        </pc:spChg>
        <pc:picChg chg="del">
          <ac:chgData name="Jacob Little" userId="ed478987-fa05-4055-8d4d-4d96bbcdbc76" providerId="ADAL" clId="{5725F5CD-A13F-4B19-BCA9-0391E76727A8}" dt="2023-06-22T14:34:06.094" v="56" actId="478"/>
          <ac:picMkLst>
            <pc:docMk/>
            <pc:sldMk cId="0" sldId="258"/>
            <ac:picMk id="17" creationId="{00000000-0000-0000-0000-000000000000}"/>
          </ac:picMkLst>
        </pc:picChg>
      </pc:sldChg>
      <pc:sldChg chg="addSp delSp modSp add mod modClrScheme chgLayout">
        <pc:chgData name="Jacob Little" userId="ed478987-fa05-4055-8d4d-4d96bbcdbc76" providerId="ADAL" clId="{5725F5CD-A13F-4B19-BCA9-0391E76727A8}" dt="2023-06-22T16:50:42.383" v="263" actId="1076"/>
        <pc:sldMkLst>
          <pc:docMk/>
          <pc:sldMk cId="0" sldId="259"/>
        </pc:sldMkLst>
        <pc:spChg chg="del">
          <ac:chgData name="Jacob Little" userId="ed478987-fa05-4055-8d4d-4d96bbcdbc76" providerId="ADAL" clId="{5725F5CD-A13F-4B19-BCA9-0391E76727A8}" dt="2023-06-22T14:37:31.284" v="100" actId="478"/>
          <ac:spMkLst>
            <pc:docMk/>
            <pc:sldMk cId="0" sldId="259"/>
            <ac:spMk id="2" creationId="{00000000-0000-0000-0000-000000000000}"/>
          </ac:spMkLst>
        </pc:spChg>
        <pc:spChg chg="del">
          <ac:chgData name="Jacob Little" userId="ed478987-fa05-4055-8d4d-4d96bbcdbc76" providerId="ADAL" clId="{5725F5CD-A13F-4B19-BCA9-0391E76727A8}" dt="2023-06-22T14:37:30.376" v="99" actId="478"/>
          <ac:spMkLst>
            <pc:docMk/>
            <pc:sldMk cId="0" sldId="259"/>
            <ac:spMk id="3" creationId="{00000000-0000-0000-0000-000000000000}"/>
          </ac:spMkLst>
        </pc:spChg>
        <pc:spChg chg="mod">
          <ac:chgData name="Jacob Little" userId="ed478987-fa05-4055-8d4d-4d96bbcdbc76" providerId="ADAL" clId="{5725F5CD-A13F-4B19-BCA9-0391E76727A8}" dt="2023-06-22T14:37:55.792" v="106" actId="207"/>
          <ac:spMkLst>
            <pc:docMk/>
            <pc:sldMk cId="0" sldId="259"/>
            <ac:spMk id="4" creationId="{00000000-0000-0000-0000-000000000000}"/>
          </ac:spMkLst>
        </pc:spChg>
        <pc:spChg chg="mod">
          <ac:chgData name="Jacob Little" userId="ed478987-fa05-4055-8d4d-4d96bbcdbc76" providerId="ADAL" clId="{5725F5CD-A13F-4B19-BCA9-0391E76727A8}" dt="2023-06-22T14:38:32.157" v="110" actId="207"/>
          <ac:spMkLst>
            <pc:docMk/>
            <pc:sldMk cId="0" sldId="259"/>
            <ac:spMk id="5" creationId="{00000000-0000-0000-0000-000000000000}"/>
          </ac:spMkLst>
        </pc:spChg>
        <pc:spChg chg="mod">
          <ac:chgData name="Jacob Little" userId="ed478987-fa05-4055-8d4d-4d96bbcdbc76" providerId="ADAL" clId="{5725F5CD-A13F-4B19-BCA9-0391E76727A8}" dt="2023-06-22T16:49:57.848" v="256" actId="1076"/>
          <ac:spMkLst>
            <pc:docMk/>
            <pc:sldMk cId="0" sldId="259"/>
            <ac:spMk id="6" creationId="{00000000-0000-0000-0000-000000000000}"/>
          </ac:spMkLst>
        </pc:spChg>
        <pc:spChg chg="mod">
          <ac:chgData name="Jacob Little" userId="ed478987-fa05-4055-8d4d-4d96bbcdbc76" providerId="ADAL" clId="{5725F5CD-A13F-4B19-BCA9-0391E76727A8}" dt="2023-06-22T16:50:02.497" v="257" actId="14100"/>
          <ac:spMkLst>
            <pc:docMk/>
            <pc:sldMk cId="0" sldId="259"/>
            <ac:spMk id="7" creationId="{00000000-0000-0000-0000-000000000000}"/>
          </ac:spMkLst>
        </pc:spChg>
        <pc:spChg chg="mod">
          <ac:chgData name="Jacob Little" userId="ed478987-fa05-4055-8d4d-4d96bbcdbc76" providerId="ADAL" clId="{5725F5CD-A13F-4B19-BCA9-0391E76727A8}" dt="2023-06-22T14:38:32.157" v="110" actId="207"/>
          <ac:spMkLst>
            <pc:docMk/>
            <pc:sldMk cId="0" sldId="259"/>
            <ac:spMk id="8" creationId="{00000000-0000-0000-0000-000000000000}"/>
          </ac:spMkLst>
        </pc:spChg>
        <pc:spChg chg="mod">
          <ac:chgData name="Jacob Little" userId="ed478987-fa05-4055-8d4d-4d96bbcdbc76" providerId="ADAL" clId="{5725F5CD-A13F-4B19-BCA9-0391E76727A8}" dt="2023-06-22T16:50:08.609" v="258" actId="1076"/>
          <ac:spMkLst>
            <pc:docMk/>
            <pc:sldMk cId="0" sldId="259"/>
            <ac:spMk id="9" creationId="{00000000-0000-0000-0000-000000000000}"/>
          </ac:spMkLst>
        </pc:spChg>
        <pc:spChg chg="mod">
          <ac:chgData name="Jacob Little" userId="ed478987-fa05-4055-8d4d-4d96bbcdbc76" providerId="ADAL" clId="{5725F5CD-A13F-4B19-BCA9-0391E76727A8}" dt="2023-06-22T16:50:30.578" v="262" actId="1076"/>
          <ac:spMkLst>
            <pc:docMk/>
            <pc:sldMk cId="0" sldId="259"/>
            <ac:spMk id="10" creationId="{00000000-0000-0000-0000-000000000000}"/>
          </ac:spMkLst>
        </pc:spChg>
        <pc:spChg chg="mod">
          <ac:chgData name="Jacob Little" userId="ed478987-fa05-4055-8d4d-4d96bbcdbc76" providerId="ADAL" clId="{5725F5CD-A13F-4B19-BCA9-0391E76727A8}" dt="2023-06-22T14:38:32.157" v="110" actId="207"/>
          <ac:spMkLst>
            <pc:docMk/>
            <pc:sldMk cId="0" sldId="259"/>
            <ac:spMk id="11" creationId="{00000000-0000-0000-0000-000000000000}"/>
          </ac:spMkLst>
        </pc:spChg>
        <pc:spChg chg="mod">
          <ac:chgData name="Jacob Little" userId="ed478987-fa05-4055-8d4d-4d96bbcdbc76" providerId="ADAL" clId="{5725F5CD-A13F-4B19-BCA9-0391E76727A8}" dt="2023-06-22T16:50:19.846" v="260" actId="1076"/>
          <ac:spMkLst>
            <pc:docMk/>
            <pc:sldMk cId="0" sldId="259"/>
            <ac:spMk id="12" creationId="{00000000-0000-0000-0000-000000000000}"/>
          </ac:spMkLst>
        </pc:spChg>
        <pc:spChg chg="mod">
          <ac:chgData name="Jacob Little" userId="ed478987-fa05-4055-8d4d-4d96bbcdbc76" providerId="ADAL" clId="{5725F5CD-A13F-4B19-BCA9-0391E76727A8}" dt="2023-06-22T16:50:42.383" v="263" actId="1076"/>
          <ac:spMkLst>
            <pc:docMk/>
            <pc:sldMk cId="0" sldId="259"/>
            <ac:spMk id="13" creationId="{00000000-0000-0000-0000-000000000000}"/>
          </ac:spMkLst>
        </pc:spChg>
        <pc:spChg chg="add del mod ord">
          <ac:chgData name="Jacob Little" userId="ed478987-fa05-4055-8d4d-4d96bbcdbc76" providerId="ADAL" clId="{5725F5CD-A13F-4B19-BCA9-0391E76727A8}" dt="2023-06-22T14:37:43.931" v="102" actId="478"/>
          <ac:spMkLst>
            <pc:docMk/>
            <pc:sldMk cId="0" sldId="259"/>
            <ac:spMk id="14" creationId="{33BCF9E4-F7B1-AEB2-49DC-714F31ACEA78}"/>
          </ac:spMkLst>
        </pc:spChg>
        <pc:spChg chg="add del mod ord">
          <ac:chgData name="Jacob Little" userId="ed478987-fa05-4055-8d4d-4d96bbcdbc76" providerId="ADAL" clId="{5725F5CD-A13F-4B19-BCA9-0391E76727A8}" dt="2023-06-22T14:37:45.537" v="103" actId="478"/>
          <ac:spMkLst>
            <pc:docMk/>
            <pc:sldMk cId="0" sldId="259"/>
            <ac:spMk id="15" creationId="{6CEEAB96-961F-3D02-F139-8ADA248CEF3D}"/>
          </ac:spMkLst>
        </pc:spChg>
      </pc:sldChg>
      <pc:sldChg chg="addSp delSp modSp add mod modClrScheme chgLayout">
        <pc:chgData name="Jacob Little" userId="ed478987-fa05-4055-8d4d-4d96bbcdbc76" providerId="ADAL" clId="{5725F5CD-A13F-4B19-BCA9-0391E76727A8}" dt="2023-06-22T17:12:06.679" v="997" actId="207"/>
        <pc:sldMkLst>
          <pc:docMk/>
          <pc:sldMk cId="0" sldId="260"/>
        </pc:sldMkLst>
        <pc:spChg chg="del">
          <ac:chgData name="Jacob Little" userId="ed478987-fa05-4055-8d4d-4d96bbcdbc76" providerId="ADAL" clId="{5725F5CD-A13F-4B19-BCA9-0391E76727A8}" dt="2023-06-22T14:39:09.629" v="113" actId="478"/>
          <ac:spMkLst>
            <pc:docMk/>
            <pc:sldMk cId="0" sldId="260"/>
            <ac:spMk id="2" creationId="{00000000-0000-0000-0000-000000000000}"/>
          </ac:spMkLst>
        </pc:spChg>
        <pc:spChg chg="del">
          <ac:chgData name="Jacob Little" userId="ed478987-fa05-4055-8d4d-4d96bbcdbc76" providerId="ADAL" clId="{5725F5CD-A13F-4B19-BCA9-0391E76727A8}" dt="2023-06-22T14:39:07.475" v="112" actId="478"/>
          <ac:spMkLst>
            <pc:docMk/>
            <pc:sldMk cId="0" sldId="260"/>
            <ac:spMk id="3" creationId="{00000000-0000-0000-0000-000000000000}"/>
          </ac:spMkLst>
        </pc:spChg>
        <pc:spChg chg="mod">
          <ac:chgData name="Jacob Little" userId="ed478987-fa05-4055-8d4d-4d96bbcdbc76" providerId="ADAL" clId="{5725F5CD-A13F-4B19-BCA9-0391E76727A8}" dt="2023-06-22T14:40:01.649" v="124" actId="207"/>
          <ac:spMkLst>
            <pc:docMk/>
            <pc:sldMk cId="0" sldId="260"/>
            <ac:spMk id="4" creationId="{00000000-0000-0000-0000-000000000000}"/>
          </ac:spMkLst>
        </pc:spChg>
        <pc:spChg chg="mod">
          <ac:chgData name="Jacob Little" userId="ed478987-fa05-4055-8d4d-4d96bbcdbc76" providerId="ADAL" clId="{5725F5CD-A13F-4B19-BCA9-0391E76727A8}" dt="2023-06-22T14:40:42.832" v="129" actId="207"/>
          <ac:spMkLst>
            <pc:docMk/>
            <pc:sldMk cId="0" sldId="260"/>
            <ac:spMk id="5" creationId="{00000000-0000-0000-0000-000000000000}"/>
          </ac:spMkLst>
        </pc:spChg>
        <pc:spChg chg="mod">
          <ac:chgData name="Jacob Little" userId="ed478987-fa05-4055-8d4d-4d96bbcdbc76" providerId="ADAL" clId="{5725F5CD-A13F-4B19-BCA9-0391E76727A8}" dt="2023-06-22T14:40:40.043" v="128" actId="207"/>
          <ac:spMkLst>
            <pc:docMk/>
            <pc:sldMk cId="0" sldId="260"/>
            <ac:spMk id="6" creationId="{00000000-0000-0000-0000-000000000000}"/>
          </ac:spMkLst>
        </pc:spChg>
        <pc:spChg chg="mod">
          <ac:chgData name="Jacob Little" userId="ed478987-fa05-4055-8d4d-4d96bbcdbc76" providerId="ADAL" clId="{5725F5CD-A13F-4B19-BCA9-0391E76727A8}" dt="2023-06-22T17:12:02.100" v="995" actId="207"/>
          <ac:spMkLst>
            <pc:docMk/>
            <pc:sldMk cId="0" sldId="260"/>
            <ac:spMk id="7" creationId="{00000000-0000-0000-0000-000000000000}"/>
          </ac:spMkLst>
        </pc:spChg>
        <pc:spChg chg="mod">
          <ac:chgData name="Jacob Little" userId="ed478987-fa05-4055-8d4d-4d96bbcdbc76" providerId="ADAL" clId="{5725F5CD-A13F-4B19-BCA9-0391E76727A8}" dt="2023-06-22T14:40:26.401" v="127" actId="207"/>
          <ac:spMkLst>
            <pc:docMk/>
            <pc:sldMk cId="0" sldId="260"/>
            <ac:spMk id="8" creationId="{00000000-0000-0000-0000-000000000000}"/>
          </ac:spMkLst>
        </pc:spChg>
        <pc:spChg chg="mod">
          <ac:chgData name="Jacob Little" userId="ed478987-fa05-4055-8d4d-4d96bbcdbc76" providerId="ADAL" clId="{5725F5CD-A13F-4B19-BCA9-0391E76727A8}" dt="2023-06-22T16:49:21.886" v="249" actId="403"/>
          <ac:spMkLst>
            <pc:docMk/>
            <pc:sldMk cId="0" sldId="260"/>
            <ac:spMk id="9" creationId="{00000000-0000-0000-0000-000000000000}"/>
          </ac:spMkLst>
        </pc:spChg>
        <pc:spChg chg="mod">
          <ac:chgData name="Jacob Little" userId="ed478987-fa05-4055-8d4d-4d96bbcdbc76" providerId="ADAL" clId="{5725F5CD-A13F-4B19-BCA9-0391E76727A8}" dt="2023-06-22T16:49:21.886" v="249" actId="403"/>
          <ac:spMkLst>
            <pc:docMk/>
            <pc:sldMk cId="0" sldId="260"/>
            <ac:spMk id="10" creationId="{00000000-0000-0000-0000-000000000000}"/>
          </ac:spMkLst>
        </pc:spChg>
        <pc:spChg chg="mod">
          <ac:chgData name="Jacob Little" userId="ed478987-fa05-4055-8d4d-4d96bbcdbc76" providerId="ADAL" clId="{5725F5CD-A13F-4B19-BCA9-0391E76727A8}" dt="2023-06-22T14:40:45.248" v="130" actId="207"/>
          <ac:spMkLst>
            <pc:docMk/>
            <pc:sldMk cId="0" sldId="260"/>
            <ac:spMk id="11" creationId="{00000000-0000-0000-0000-000000000000}"/>
          </ac:spMkLst>
        </pc:spChg>
        <pc:spChg chg="mod">
          <ac:chgData name="Jacob Little" userId="ed478987-fa05-4055-8d4d-4d96bbcdbc76" providerId="ADAL" clId="{5725F5CD-A13F-4B19-BCA9-0391E76727A8}" dt="2023-06-22T17:11:59.995" v="994" actId="207"/>
          <ac:spMkLst>
            <pc:docMk/>
            <pc:sldMk cId="0" sldId="260"/>
            <ac:spMk id="12" creationId="{00000000-0000-0000-0000-000000000000}"/>
          </ac:spMkLst>
        </pc:spChg>
        <pc:spChg chg="mod">
          <ac:chgData name="Jacob Little" userId="ed478987-fa05-4055-8d4d-4d96bbcdbc76" providerId="ADAL" clId="{5725F5CD-A13F-4B19-BCA9-0391E76727A8}" dt="2023-06-22T14:40:26.401" v="127" actId="207"/>
          <ac:spMkLst>
            <pc:docMk/>
            <pc:sldMk cId="0" sldId="260"/>
            <ac:spMk id="13" creationId="{00000000-0000-0000-0000-000000000000}"/>
          </ac:spMkLst>
        </pc:spChg>
        <pc:spChg chg="mod">
          <ac:chgData name="Jacob Little" userId="ed478987-fa05-4055-8d4d-4d96bbcdbc76" providerId="ADAL" clId="{5725F5CD-A13F-4B19-BCA9-0391E76727A8}" dt="2023-06-22T16:49:16.696" v="247" actId="403"/>
          <ac:spMkLst>
            <pc:docMk/>
            <pc:sldMk cId="0" sldId="260"/>
            <ac:spMk id="14" creationId="{00000000-0000-0000-0000-000000000000}"/>
          </ac:spMkLst>
        </pc:spChg>
        <pc:spChg chg="mod">
          <ac:chgData name="Jacob Little" userId="ed478987-fa05-4055-8d4d-4d96bbcdbc76" providerId="ADAL" clId="{5725F5CD-A13F-4B19-BCA9-0391E76727A8}" dt="2023-06-22T16:49:16.696" v="247" actId="403"/>
          <ac:spMkLst>
            <pc:docMk/>
            <pc:sldMk cId="0" sldId="260"/>
            <ac:spMk id="15" creationId="{00000000-0000-0000-0000-000000000000}"/>
          </ac:spMkLst>
        </pc:spChg>
        <pc:spChg chg="mod">
          <ac:chgData name="Jacob Little" userId="ed478987-fa05-4055-8d4d-4d96bbcdbc76" providerId="ADAL" clId="{5725F5CD-A13F-4B19-BCA9-0391E76727A8}" dt="2023-06-22T14:40:47.403" v="131" actId="207"/>
          <ac:spMkLst>
            <pc:docMk/>
            <pc:sldMk cId="0" sldId="260"/>
            <ac:spMk id="16" creationId="{00000000-0000-0000-0000-000000000000}"/>
          </ac:spMkLst>
        </pc:spChg>
        <pc:spChg chg="mod">
          <ac:chgData name="Jacob Little" userId="ed478987-fa05-4055-8d4d-4d96bbcdbc76" providerId="ADAL" clId="{5725F5CD-A13F-4B19-BCA9-0391E76727A8}" dt="2023-06-22T17:12:04.343" v="996" actId="207"/>
          <ac:spMkLst>
            <pc:docMk/>
            <pc:sldMk cId="0" sldId="260"/>
            <ac:spMk id="17" creationId="{00000000-0000-0000-0000-000000000000}"/>
          </ac:spMkLst>
        </pc:spChg>
        <pc:spChg chg="mod">
          <ac:chgData name="Jacob Little" userId="ed478987-fa05-4055-8d4d-4d96bbcdbc76" providerId="ADAL" clId="{5725F5CD-A13F-4B19-BCA9-0391E76727A8}" dt="2023-06-22T14:40:26.401" v="127" actId="207"/>
          <ac:spMkLst>
            <pc:docMk/>
            <pc:sldMk cId="0" sldId="260"/>
            <ac:spMk id="18" creationId="{00000000-0000-0000-0000-000000000000}"/>
          </ac:spMkLst>
        </pc:spChg>
        <pc:spChg chg="mod">
          <ac:chgData name="Jacob Little" userId="ed478987-fa05-4055-8d4d-4d96bbcdbc76" providerId="ADAL" clId="{5725F5CD-A13F-4B19-BCA9-0391E76727A8}" dt="2023-06-22T16:49:21.886" v="249" actId="403"/>
          <ac:spMkLst>
            <pc:docMk/>
            <pc:sldMk cId="0" sldId="260"/>
            <ac:spMk id="19" creationId="{00000000-0000-0000-0000-000000000000}"/>
          </ac:spMkLst>
        </pc:spChg>
        <pc:spChg chg="mod">
          <ac:chgData name="Jacob Little" userId="ed478987-fa05-4055-8d4d-4d96bbcdbc76" providerId="ADAL" clId="{5725F5CD-A13F-4B19-BCA9-0391E76727A8}" dt="2023-06-22T16:49:21.886" v="249" actId="403"/>
          <ac:spMkLst>
            <pc:docMk/>
            <pc:sldMk cId="0" sldId="260"/>
            <ac:spMk id="20" creationId="{00000000-0000-0000-0000-000000000000}"/>
          </ac:spMkLst>
        </pc:spChg>
        <pc:spChg chg="mod">
          <ac:chgData name="Jacob Little" userId="ed478987-fa05-4055-8d4d-4d96bbcdbc76" providerId="ADAL" clId="{5725F5CD-A13F-4B19-BCA9-0391E76727A8}" dt="2023-06-22T14:40:50.073" v="132" actId="207"/>
          <ac:spMkLst>
            <pc:docMk/>
            <pc:sldMk cId="0" sldId="260"/>
            <ac:spMk id="21" creationId="{00000000-0000-0000-0000-000000000000}"/>
          </ac:spMkLst>
        </pc:spChg>
        <pc:spChg chg="mod">
          <ac:chgData name="Jacob Little" userId="ed478987-fa05-4055-8d4d-4d96bbcdbc76" providerId="ADAL" clId="{5725F5CD-A13F-4B19-BCA9-0391E76727A8}" dt="2023-06-22T17:12:06.679" v="997" actId="207"/>
          <ac:spMkLst>
            <pc:docMk/>
            <pc:sldMk cId="0" sldId="260"/>
            <ac:spMk id="22" creationId="{00000000-0000-0000-0000-000000000000}"/>
          </ac:spMkLst>
        </pc:spChg>
        <pc:spChg chg="mod">
          <ac:chgData name="Jacob Little" userId="ed478987-fa05-4055-8d4d-4d96bbcdbc76" providerId="ADAL" clId="{5725F5CD-A13F-4B19-BCA9-0391E76727A8}" dt="2023-06-22T14:40:26.401" v="127" actId="207"/>
          <ac:spMkLst>
            <pc:docMk/>
            <pc:sldMk cId="0" sldId="260"/>
            <ac:spMk id="23" creationId="{00000000-0000-0000-0000-000000000000}"/>
          </ac:spMkLst>
        </pc:spChg>
        <pc:spChg chg="mod">
          <ac:chgData name="Jacob Little" userId="ed478987-fa05-4055-8d4d-4d96bbcdbc76" providerId="ADAL" clId="{5725F5CD-A13F-4B19-BCA9-0391E76727A8}" dt="2023-06-22T16:49:16.696" v="247" actId="403"/>
          <ac:spMkLst>
            <pc:docMk/>
            <pc:sldMk cId="0" sldId="260"/>
            <ac:spMk id="24" creationId="{00000000-0000-0000-0000-000000000000}"/>
          </ac:spMkLst>
        </pc:spChg>
        <pc:spChg chg="mod">
          <ac:chgData name="Jacob Little" userId="ed478987-fa05-4055-8d4d-4d96bbcdbc76" providerId="ADAL" clId="{5725F5CD-A13F-4B19-BCA9-0391E76727A8}" dt="2023-06-22T16:49:16.696" v="247" actId="403"/>
          <ac:spMkLst>
            <pc:docMk/>
            <pc:sldMk cId="0" sldId="260"/>
            <ac:spMk id="25" creationId="{00000000-0000-0000-0000-000000000000}"/>
          </ac:spMkLst>
        </pc:spChg>
        <pc:spChg chg="add del mod ord">
          <ac:chgData name="Jacob Little" userId="ed478987-fa05-4055-8d4d-4d96bbcdbc76" providerId="ADAL" clId="{5725F5CD-A13F-4B19-BCA9-0391E76727A8}" dt="2023-06-22T14:39:27.481" v="115" actId="478"/>
          <ac:spMkLst>
            <pc:docMk/>
            <pc:sldMk cId="0" sldId="260"/>
            <ac:spMk id="26" creationId="{6D491699-6B6B-1612-5488-E937D73CD59D}"/>
          </ac:spMkLst>
        </pc:spChg>
        <pc:spChg chg="add del mod ord">
          <ac:chgData name="Jacob Little" userId="ed478987-fa05-4055-8d4d-4d96bbcdbc76" providerId="ADAL" clId="{5725F5CD-A13F-4B19-BCA9-0391E76727A8}" dt="2023-06-22T14:39:30.643" v="116" actId="478"/>
          <ac:spMkLst>
            <pc:docMk/>
            <pc:sldMk cId="0" sldId="260"/>
            <ac:spMk id="27" creationId="{0AFB583D-8E4D-12EC-4EDC-9DF0C96BB298}"/>
          </ac:spMkLst>
        </pc:spChg>
        <pc:spChg chg="add del mod ord">
          <ac:chgData name="Jacob Little" userId="ed478987-fa05-4055-8d4d-4d96bbcdbc76" providerId="ADAL" clId="{5725F5CD-A13F-4B19-BCA9-0391E76727A8}" dt="2023-06-22T14:39:32.453" v="117" actId="478"/>
          <ac:spMkLst>
            <pc:docMk/>
            <pc:sldMk cId="0" sldId="260"/>
            <ac:spMk id="28" creationId="{E6F72FC9-61A1-B890-D99B-E5B7D3C2B931}"/>
          </ac:spMkLst>
        </pc:spChg>
        <pc:spChg chg="add del mod ord">
          <ac:chgData name="Jacob Little" userId="ed478987-fa05-4055-8d4d-4d96bbcdbc76" providerId="ADAL" clId="{5725F5CD-A13F-4B19-BCA9-0391E76727A8}" dt="2023-06-22T14:39:48.051" v="119" actId="478"/>
          <ac:spMkLst>
            <pc:docMk/>
            <pc:sldMk cId="0" sldId="260"/>
            <ac:spMk id="29" creationId="{81D9DB77-397D-BE65-C387-66A8B7A734EA}"/>
          </ac:spMkLst>
        </pc:spChg>
        <pc:spChg chg="add del mod ord">
          <ac:chgData name="Jacob Little" userId="ed478987-fa05-4055-8d4d-4d96bbcdbc76" providerId="ADAL" clId="{5725F5CD-A13F-4B19-BCA9-0391E76727A8}" dt="2023-06-22T14:39:50.911" v="120" actId="478"/>
          <ac:spMkLst>
            <pc:docMk/>
            <pc:sldMk cId="0" sldId="260"/>
            <ac:spMk id="30" creationId="{5112AECF-9F05-FD4C-F5C9-265CCD296644}"/>
          </ac:spMkLst>
        </pc:spChg>
        <pc:spChg chg="add del mod ord">
          <ac:chgData name="Jacob Little" userId="ed478987-fa05-4055-8d4d-4d96bbcdbc76" providerId="ADAL" clId="{5725F5CD-A13F-4B19-BCA9-0391E76727A8}" dt="2023-06-22T14:39:52.390" v="121" actId="478"/>
          <ac:spMkLst>
            <pc:docMk/>
            <pc:sldMk cId="0" sldId="260"/>
            <ac:spMk id="31" creationId="{837A5619-1806-B7A2-191C-7C9673D651AA}"/>
          </ac:spMkLst>
        </pc:spChg>
      </pc:sldChg>
      <pc:sldChg chg="addSp delSp modSp add mod modClrScheme chgLayout modNotesTx">
        <pc:chgData name="Jacob Little" userId="ed478987-fa05-4055-8d4d-4d96bbcdbc76" providerId="ADAL" clId="{5725F5CD-A13F-4B19-BCA9-0391E76727A8}" dt="2023-06-22T17:17:48.347" v="1503" actId="20577"/>
        <pc:sldMkLst>
          <pc:docMk/>
          <pc:sldMk cId="0" sldId="261"/>
        </pc:sldMkLst>
        <pc:spChg chg="del">
          <ac:chgData name="Jacob Little" userId="ed478987-fa05-4055-8d4d-4d96bbcdbc76" providerId="ADAL" clId="{5725F5CD-A13F-4B19-BCA9-0391E76727A8}" dt="2023-06-22T14:41:48.341" v="142" actId="478"/>
          <ac:spMkLst>
            <pc:docMk/>
            <pc:sldMk cId="0" sldId="261"/>
            <ac:spMk id="2" creationId="{00000000-0000-0000-0000-000000000000}"/>
          </ac:spMkLst>
        </pc:spChg>
        <pc:spChg chg="del">
          <ac:chgData name="Jacob Little" userId="ed478987-fa05-4055-8d4d-4d96bbcdbc76" providerId="ADAL" clId="{5725F5CD-A13F-4B19-BCA9-0391E76727A8}" dt="2023-06-22T14:41:47.186" v="141" actId="478"/>
          <ac:spMkLst>
            <pc:docMk/>
            <pc:sldMk cId="0" sldId="261"/>
            <ac:spMk id="3" creationId="{00000000-0000-0000-0000-000000000000}"/>
          </ac:spMkLst>
        </pc:spChg>
        <pc:spChg chg="del">
          <ac:chgData name="Jacob Little" userId="ed478987-fa05-4055-8d4d-4d96bbcdbc76" providerId="ADAL" clId="{5725F5CD-A13F-4B19-BCA9-0391E76727A8}" dt="2023-06-22T14:41:03.435" v="133" actId="478"/>
          <ac:spMkLst>
            <pc:docMk/>
            <pc:sldMk cId="0" sldId="261"/>
            <ac:spMk id="5" creationId="{00000000-0000-0000-0000-000000000000}"/>
          </ac:spMkLst>
        </pc:spChg>
        <pc:spChg chg="mod">
          <ac:chgData name="Jacob Little" userId="ed478987-fa05-4055-8d4d-4d96bbcdbc76" providerId="ADAL" clId="{5725F5CD-A13F-4B19-BCA9-0391E76727A8}" dt="2023-06-22T14:43:10.913" v="158" actId="207"/>
          <ac:spMkLst>
            <pc:docMk/>
            <pc:sldMk cId="0" sldId="261"/>
            <ac:spMk id="6" creationId="{00000000-0000-0000-0000-000000000000}"/>
          </ac:spMkLst>
        </pc:spChg>
        <pc:spChg chg="mod">
          <ac:chgData name="Jacob Little" userId="ed478987-fa05-4055-8d4d-4d96bbcdbc76" providerId="ADAL" clId="{5725F5CD-A13F-4B19-BCA9-0391E76727A8}" dt="2023-06-22T14:44:42.859" v="212" actId="6549"/>
          <ac:spMkLst>
            <pc:docMk/>
            <pc:sldMk cId="0" sldId="261"/>
            <ac:spMk id="7" creationId="{00000000-0000-0000-0000-000000000000}"/>
          </ac:spMkLst>
        </pc:spChg>
        <pc:spChg chg="add del mod ord">
          <ac:chgData name="Jacob Little" userId="ed478987-fa05-4055-8d4d-4d96bbcdbc76" providerId="ADAL" clId="{5725F5CD-A13F-4B19-BCA9-0391E76727A8}" dt="2023-06-22T14:41:26.855" v="138" actId="478"/>
          <ac:spMkLst>
            <pc:docMk/>
            <pc:sldMk cId="0" sldId="261"/>
            <ac:spMk id="8" creationId="{20D552A0-31A6-EC50-9A8F-590F1612EE0E}"/>
          </ac:spMkLst>
        </pc:spChg>
        <pc:spChg chg="add del mod ord">
          <ac:chgData name="Jacob Little" userId="ed478987-fa05-4055-8d4d-4d96bbcdbc76" providerId="ADAL" clId="{5725F5CD-A13F-4B19-BCA9-0391E76727A8}" dt="2023-06-22T14:41:22.463" v="137" actId="478"/>
          <ac:spMkLst>
            <pc:docMk/>
            <pc:sldMk cId="0" sldId="261"/>
            <ac:spMk id="9" creationId="{CA548D04-A2DA-164A-5BE9-BE789647591D}"/>
          </ac:spMkLst>
        </pc:spChg>
        <pc:spChg chg="add mod">
          <ac:chgData name="Jacob Little" userId="ed478987-fa05-4055-8d4d-4d96bbcdbc76" providerId="ADAL" clId="{5725F5CD-A13F-4B19-BCA9-0391E76727A8}" dt="2023-06-22T14:42:08.977" v="148" actId="2085"/>
          <ac:spMkLst>
            <pc:docMk/>
            <pc:sldMk cId="0" sldId="261"/>
            <ac:spMk id="10" creationId="{A0BD75DD-258A-11BB-83CD-1FF4AFBEE9B7}"/>
          </ac:spMkLst>
        </pc:spChg>
        <pc:spChg chg="add mod ord">
          <ac:chgData name="Jacob Little" userId="ed478987-fa05-4055-8d4d-4d96bbcdbc76" providerId="ADAL" clId="{5725F5CD-A13F-4B19-BCA9-0391E76727A8}" dt="2023-06-22T14:43:03.151" v="157" actId="207"/>
          <ac:spMkLst>
            <pc:docMk/>
            <pc:sldMk cId="0" sldId="261"/>
            <ac:spMk id="11" creationId="{BD821169-95B6-25F8-9667-C52AD7275CBD}"/>
          </ac:spMkLst>
        </pc:spChg>
        <pc:picChg chg="add del mod">
          <ac:chgData name="Jacob Little" userId="ed478987-fa05-4055-8d4d-4d96bbcdbc76" providerId="ADAL" clId="{5725F5CD-A13F-4B19-BCA9-0391E76727A8}" dt="2023-06-22T14:41:51.580" v="143" actId="14100"/>
          <ac:picMkLst>
            <pc:docMk/>
            <pc:sldMk cId="0" sldId="261"/>
            <ac:picMk id="4" creationId="{00000000-0000-0000-0000-000000000000}"/>
          </ac:picMkLst>
        </pc:picChg>
      </pc:sldChg>
      <pc:sldChg chg="addSp delSp modSp add mod modClrScheme chgLayout modNotes">
        <pc:chgData name="Jacob Little" userId="ed478987-fa05-4055-8d4d-4d96bbcdbc76" providerId="ADAL" clId="{5725F5CD-A13F-4B19-BCA9-0391E76727A8}" dt="2023-06-22T17:13:10.506" v="1003" actId="14100"/>
        <pc:sldMkLst>
          <pc:docMk/>
          <pc:sldMk cId="0" sldId="263"/>
        </pc:sldMkLst>
        <pc:spChg chg="del">
          <ac:chgData name="Jacob Little" userId="ed478987-fa05-4055-8d4d-4d96bbcdbc76" providerId="ADAL" clId="{5725F5CD-A13F-4B19-BCA9-0391E76727A8}" dt="2023-06-22T16:47:03.497" v="227" actId="478"/>
          <ac:spMkLst>
            <pc:docMk/>
            <pc:sldMk cId="0" sldId="263"/>
            <ac:spMk id="2" creationId="{00000000-0000-0000-0000-000000000000}"/>
          </ac:spMkLst>
        </pc:spChg>
        <pc:spChg chg="del">
          <ac:chgData name="Jacob Little" userId="ed478987-fa05-4055-8d4d-4d96bbcdbc76" providerId="ADAL" clId="{5725F5CD-A13F-4B19-BCA9-0391E76727A8}" dt="2023-06-22T16:47:02.012" v="226" actId="478"/>
          <ac:spMkLst>
            <pc:docMk/>
            <pc:sldMk cId="0" sldId="263"/>
            <ac:spMk id="3" creationId="{00000000-0000-0000-0000-000000000000}"/>
          </ac:spMkLst>
        </pc:spChg>
        <pc:spChg chg="mod">
          <ac:chgData name="Jacob Little" userId="ed478987-fa05-4055-8d4d-4d96bbcdbc76" providerId="ADAL" clId="{5725F5CD-A13F-4B19-BCA9-0391E76727A8}" dt="2023-06-22T16:48:32.232" v="240" actId="207"/>
          <ac:spMkLst>
            <pc:docMk/>
            <pc:sldMk cId="0" sldId="263"/>
            <ac:spMk id="4" creationId="{00000000-0000-0000-0000-000000000000}"/>
          </ac:spMkLst>
        </pc:spChg>
        <pc:spChg chg="mod">
          <ac:chgData name="Jacob Little" userId="ed478987-fa05-4055-8d4d-4d96bbcdbc76" providerId="ADAL" clId="{5725F5CD-A13F-4B19-BCA9-0391E76727A8}" dt="2023-06-22T16:48:49.277" v="243" actId="403"/>
          <ac:spMkLst>
            <pc:docMk/>
            <pc:sldMk cId="0" sldId="263"/>
            <ac:spMk id="5" creationId="{00000000-0000-0000-0000-000000000000}"/>
          </ac:spMkLst>
        </pc:spChg>
        <pc:spChg chg="mod">
          <ac:chgData name="Jacob Little" userId="ed478987-fa05-4055-8d4d-4d96bbcdbc76" providerId="ADAL" clId="{5725F5CD-A13F-4B19-BCA9-0391E76727A8}" dt="2023-06-22T16:48:49.277" v="243" actId="403"/>
          <ac:spMkLst>
            <pc:docMk/>
            <pc:sldMk cId="0" sldId="263"/>
            <ac:spMk id="6" creationId="{00000000-0000-0000-0000-000000000000}"/>
          </ac:spMkLst>
        </pc:spChg>
        <pc:spChg chg="mod">
          <ac:chgData name="Jacob Little" userId="ed478987-fa05-4055-8d4d-4d96bbcdbc76" providerId="ADAL" clId="{5725F5CD-A13F-4B19-BCA9-0391E76727A8}" dt="2023-06-22T16:48:11.444" v="236" actId="1076"/>
          <ac:spMkLst>
            <pc:docMk/>
            <pc:sldMk cId="0" sldId="263"/>
            <ac:spMk id="7" creationId="{00000000-0000-0000-0000-000000000000}"/>
          </ac:spMkLst>
        </pc:spChg>
        <pc:spChg chg="mod">
          <ac:chgData name="Jacob Little" userId="ed478987-fa05-4055-8d4d-4d96bbcdbc76" providerId="ADAL" clId="{5725F5CD-A13F-4B19-BCA9-0391E76727A8}" dt="2023-06-22T16:48:49.277" v="243" actId="403"/>
          <ac:spMkLst>
            <pc:docMk/>
            <pc:sldMk cId="0" sldId="263"/>
            <ac:spMk id="8" creationId="{00000000-0000-0000-0000-000000000000}"/>
          </ac:spMkLst>
        </pc:spChg>
        <pc:spChg chg="mod">
          <ac:chgData name="Jacob Little" userId="ed478987-fa05-4055-8d4d-4d96bbcdbc76" providerId="ADAL" clId="{5725F5CD-A13F-4B19-BCA9-0391E76727A8}" dt="2023-06-22T16:48:49.277" v="243" actId="403"/>
          <ac:spMkLst>
            <pc:docMk/>
            <pc:sldMk cId="0" sldId="263"/>
            <ac:spMk id="9" creationId="{00000000-0000-0000-0000-000000000000}"/>
          </ac:spMkLst>
        </pc:spChg>
        <pc:spChg chg="mod">
          <ac:chgData name="Jacob Little" userId="ed478987-fa05-4055-8d4d-4d96bbcdbc76" providerId="ADAL" clId="{5725F5CD-A13F-4B19-BCA9-0391E76727A8}" dt="2023-06-22T16:48:49.277" v="243" actId="403"/>
          <ac:spMkLst>
            <pc:docMk/>
            <pc:sldMk cId="0" sldId="263"/>
            <ac:spMk id="10" creationId="{00000000-0000-0000-0000-000000000000}"/>
          </ac:spMkLst>
        </pc:spChg>
        <pc:spChg chg="mod">
          <ac:chgData name="Jacob Little" userId="ed478987-fa05-4055-8d4d-4d96bbcdbc76" providerId="ADAL" clId="{5725F5CD-A13F-4B19-BCA9-0391E76727A8}" dt="2023-06-22T16:48:49.277" v="243" actId="403"/>
          <ac:spMkLst>
            <pc:docMk/>
            <pc:sldMk cId="0" sldId="263"/>
            <ac:spMk id="11" creationId="{00000000-0000-0000-0000-000000000000}"/>
          </ac:spMkLst>
        </pc:spChg>
        <pc:spChg chg="mod">
          <ac:chgData name="Jacob Little" userId="ed478987-fa05-4055-8d4d-4d96bbcdbc76" providerId="ADAL" clId="{5725F5CD-A13F-4B19-BCA9-0391E76727A8}" dt="2023-06-22T16:48:49.277" v="243" actId="403"/>
          <ac:spMkLst>
            <pc:docMk/>
            <pc:sldMk cId="0" sldId="263"/>
            <ac:spMk id="12" creationId="{00000000-0000-0000-0000-000000000000}"/>
          </ac:spMkLst>
        </pc:spChg>
        <pc:spChg chg="mod">
          <ac:chgData name="Jacob Little" userId="ed478987-fa05-4055-8d4d-4d96bbcdbc76" providerId="ADAL" clId="{5725F5CD-A13F-4B19-BCA9-0391E76727A8}" dt="2023-06-22T16:48:49.277" v="243" actId="403"/>
          <ac:spMkLst>
            <pc:docMk/>
            <pc:sldMk cId="0" sldId="263"/>
            <ac:spMk id="13" creationId="{00000000-0000-0000-0000-000000000000}"/>
          </ac:spMkLst>
        </pc:spChg>
        <pc:spChg chg="mod">
          <ac:chgData name="Jacob Little" userId="ed478987-fa05-4055-8d4d-4d96bbcdbc76" providerId="ADAL" clId="{5725F5CD-A13F-4B19-BCA9-0391E76727A8}" dt="2023-06-22T16:48:49.277" v="243" actId="403"/>
          <ac:spMkLst>
            <pc:docMk/>
            <pc:sldMk cId="0" sldId="263"/>
            <ac:spMk id="14" creationId="{00000000-0000-0000-0000-000000000000}"/>
          </ac:spMkLst>
        </pc:spChg>
        <pc:spChg chg="add del mod ord">
          <ac:chgData name="Jacob Little" userId="ed478987-fa05-4055-8d4d-4d96bbcdbc76" providerId="ADAL" clId="{5725F5CD-A13F-4B19-BCA9-0391E76727A8}" dt="2023-06-22T16:47:18.503" v="230" actId="478"/>
          <ac:spMkLst>
            <pc:docMk/>
            <pc:sldMk cId="0" sldId="263"/>
            <ac:spMk id="15" creationId="{58BAEA4E-0356-6F66-2D41-7F9B22A1DBB8}"/>
          </ac:spMkLst>
        </pc:spChg>
        <pc:spChg chg="add del mod ord">
          <ac:chgData name="Jacob Little" userId="ed478987-fa05-4055-8d4d-4d96bbcdbc76" providerId="ADAL" clId="{5725F5CD-A13F-4B19-BCA9-0391E76727A8}" dt="2023-06-22T16:47:15.624" v="229" actId="478"/>
          <ac:spMkLst>
            <pc:docMk/>
            <pc:sldMk cId="0" sldId="263"/>
            <ac:spMk id="16" creationId="{3E5C40F6-91CA-898C-0C63-8F12D0B236D9}"/>
          </ac:spMkLst>
        </pc:spChg>
        <pc:spChg chg="add mod">
          <ac:chgData name="Jacob Little" userId="ed478987-fa05-4055-8d4d-4d96bbcdbc76" providerId="ADAL" clId="{5725F5CD-A13F-4B19-BCA9-0391E76727A8}" dt="2023-06-22T17:13:10.506" v="1003" actId="14100"/>
          <ac:spMkLst>
            <pc:docMk/>
            <pc:sldMk cId="0" sldId="263"/>
            <ac:spMk id="17" creationId="{ADCFAD34-4D56-EAF7-D6D9-F9B6746BD1B4}"/>
          </ac:spMkLst>
        </pc:spChg>
      </pc:sldChg>
      <pc:sldChg chg="addSp delSp modSp add mod modClrScheme chgLayout modNotesTx">
        <pc:chgData name="Jacob Little" userId="ed478987-fa05-4055-8d4d-4d96bbcdbc76" providerId="ADAL" clId="{5725F5CD-A13F-4B19-BCA9-0391E76727A8}" dt="2023-06-22T17:16:26.745" v="1402" actId="20577"/>
        <pc:sldMkLst>
          <pc:docMk/>
          <pc:sldMk cId="0" sldId="264"/>
        </pc:sldMkLst>
        <pc:spChg chg="del">
          <ac:chgData name="Jacob Little" userId="ed478987-fa05-4055-8d4d-4d96bbcdbc76" providerId="ADAL" clId="{5725F5CD-A13F-4B19-BCA9-0391E76727A8}" dt="2023-06-22T14:30:37.493" v="23" actId="478"/>
          <ac:spMkLst>
            <pc:docMk/>
            <pc:sldMk cId="0" sldId="264"/>
            <ac:spMk id="2" creationId="{00000000-0000-0000-0000-000000000000}"/>
          </ac:spMkLst>
        </pc:spChg>
        <pc:spChg chg="del">
          <ac:chgData name="Jacob Little" userId="ed478987-fa05-4055-8d4d-4d96bbcdbc76" providerId="ADAL" clId="{5725F5CD-A13F-4B19-BCA9-0391E76727A8}" dt="2023-06-22T14:30:36.431" v="22" actId="478"/>
          <ac:spMkLst>
            <pc:docMk/>
            <pc:sldMk cId="0" sldId="264"/>
            <ac:spMk id="3" creationId="{00000000-0000-0000-0000-000000000000}"/>
          </ac:spMkLst>
        </pc:spChg>
        <pc:spChg chg="mod">
          <ac:chgData name="Jacob Little" userId="ed478987-fa05-4055-8d4d-4d96bbcdbc76" providerId="ADAL" clId="{5725F5CD-A13F-4B19-BCA9-0391E76727A8}" dt="2023-06-22T14:31:13.060" v="27" actId="207"/>
          <ac:spMkLst>
            <pc:docMk/>
            <pc:sldMk cId="0" sldId="264"/>
            <ac:spMk id="4" creationId="{00000000-0000-0000-0000-000000000000}"/>
          </ac:spMkLst>
        </pc:spChg>
        <pc:spChg chg="mod">
          <ac:chgData name="Jacob Little" userId="ed478987-fa05-4055-8d4d-4d96bbcdbc76" providerId="ADAL" clId="{5725F5CD-A13F-4B19-BCA9-0391E76727A8}" dt="2023-06-22T16:53:46.433" v="471" actId="403"/>
          <ac:spMkLst>
            <pc:docMk/>
            <pc:sldMk cId="0" sldId="264"/>
            <ac:spMk id="6" creationId="{00000000-0000-0000-0000-000000000000}"/>
          </ac:spMkLst>
        </pc:spChg>
        <pc:spChg chg="mod">
          <ac:chgData name="Jacob Little" userId="ed478987-fa05-4055-8d4d-4d96bbcdbc76" providerId="ADAL" clId="{5725F5CD-A13F-4B19-BCA9-0391E76727A8}" dt="2023-06-22T16:53:46.433" v="471" actId="403"/>
          <ac:spMkLst>
            <pc:docMk/>
            <pc:sldMk cId="0" sldId="264"/>
            <ac:spMk id="7" creationId="{00000000-0000-0000-0000-000000000000}"/>
          </ac:spMkLst>
        </pc:spChg>
        <pc:spChg chg="mod">
          <ac:chgData name="Jacob Little" userId="ed478987-fa05-4055-8d4d-4d96bbcdbc76" providerId="ADAL" clId="{5725F5CD-A13F-4B19-BCA9-0391E76727A8}" dt="2023-06-22T16:53:46.433" v="471" actId="403"/>
          <ac:spMkLst>
            <pc:docMk/>
            <pc:sldMk cId="0" sldId="264"/>
            <ac:spMk id="9" creationId="{00000000-0000-0000-0000-000000000000}"/>
          </ac:spMkLst>
        </pc:spChg>
        <pc:spChg chg="mod">
          <ac:chgData name="Jacob Little" userId="ed478987-fa05-4055-8d4d-4d96bbcdbc76" providerId="ADAL" clId="{5725F5CD-A13F-4B19-BCA9-0391E76727A8}" dt="2023-06-22T16:59:19.158" v="785" actId="20577"/>
          <ac:spMkLst>
            <pc:docMk/>
            <pc:sldMk cId="0" sldId="264"/>
            <ac:spMk id="10" creationId="{00000000-0000-0000-0000-000000000000}"/>
          </ac:spMkLst>
        </pc:spChg>
        <pc:spChg chg="mod">
          <ac:chgData name="Jacob Little" userId="ed478987-fa05-4055-8d4d-4d96bbcdbc76" providerId="ADAL" clId="{5725F5CD-A13F-4B19-BCA9-0391E76727A8}" dt="2023-06-22T16:53:46.433" v="471" actId="403"/>
          <ac:spMkLst>
            <pc:docMk/>
            <pc:sldMk cId="0" sldId="264"/>
            <ac:spMk id="12" creationId="{00000000-0000-0000-0000-000000000000}"/>
          </ac:spMkLst>
        </pc:spChg>
        <pc:spChg chg="mod">
          <ac:chgData name="Jacob Little" userId="ed478987-fa05-4055-8d4d-4d96bbcdbc76" providerId="ADAL" clId="{5725F5CD-A13F-4B19-BCA9-0391E76727A8}" dt="2023-06-22T17:15:07.284" v="1151" actId="20577"/>
          <ac:spMkLst>
            <pc:docMk/>
            <pc:sldMk cId="0" sldId="264"/>
            <ac:spMk id="13" creationId="{00000000-0000-0000-0000-000000000000}"/>
          </ac:spMkLst>
        </pc:spChg>
        <pc:spChg chg="add del mod ord">
          <ac:chgData name="Jacob Little" userId="ed478987-fa05-4055-8d4d-4d96bbcdbc76" providerId="ADAL" clId="{5725F5CD-A13F-4B19-BCA9-0391E76727A8}" dt="2023-06-22T14:30:35.190" v="21" actId="478"/>
          <ac:spMkLst>
            <pc:docMk/>
            <pc:sldMk cId="0" sldId="264"/>
            <ac:spMk id="14" creationId="{5AA72825-B0D8-CF96-1385-AF7A40BC3D48}"/>
          </ac:spMkLst>
        </pc:spChg>
        <pc:spChg chg="add del mod ord">
          <ac:chgData name="Jacob Little" userId="ed478987-fa05-4055-8d4d-4d96bbcdbc76" providerId="ADAL" clId="{5725F5CD-A13F-4B19-BCA9-0391E76727A8}" dt="2023-06-22T14:30:39.060" v="24" actId="478"/>
          <ac:spMkLst>
            <pc:docMk/>
            <pc:sldMk cId="0" sldId="264"/>
            <ac:spMk id="15" creationId="{BA6A295F-29B5-E9BE-5EFB-61C2BFFDEBAA}"/>
          </ac:spMkLst>
        </pc:spChg>
        <pc:picChg chg="mod">
          <ac:chgData name="Jacob Little" userId="ed478987-fa05-4055-8d4d-4d96bbcdbc76" providerId="ADAL" clId="{5725F5CD-A13F-4B19-BCA9-0391E76727A8}" dt="2023-06-22T14:31:43.620" v="32" actId="1076"/>
          <ac:picMkLst>
            <pc:docMk/>
            <pc:sldMk cId="0" sldId="264"/>
            <ac:picMk id="5" creationId="{00000000-0000-0000-0000-000000000000}"/>
          </ac:picMkLst>
        </pc:picChg>
        <pc:picChg chg="mod">
          <ac:chgData name="Jacob Little" userId="ed478987-fa05-4055-8d4d-4d96bbcdbc76" providerId="ADAL" clId="{5725F5CD-A13F-4B19-BCA9-0391E76727A8}" dt="2023-06-22T14:31:43.620" v="32" actId="1076"/>
          <ac:picMkLst>
            <pc:docMk/>
            <pc:sldMk cId="0" sldId="264"/>
            <ac:picMk id="8" creationId="{00000000-0000-0000-0000-000000000000}"/>
          </ac:picMkLst>
        </pc:picChg>
        <pc:picChg chg="mod">
          <ac:chgData name="Jacob Little" userId="ed478987-fa05-4055-8d4d-4d96bbcdbc76" providerId="ADAL" clId="{5725F5CD-A13F-4B19-BCA9-0391E76727A8}" dt="2023-06-22T14:31:43.620" v="32" actId="1076"/>
          <ac:picMkLst>
            <pc:docMk/>
            <pc:sldMk cId="0" sldId="264"/>
            <ac:picMk id="11" creationId="{00000000-0000-0000-0000-000000000000}"/>
          </ac:picMkLst>
        </pc:picChg>
      </pc:sldChg>
      <pc:sldChg chg="addSp delSp modSp add mod modClrScheme chgLayout">
        <pc:chgData name="Jacob Little" userId="ed478987-fa05-4055-8d4d-4d96bbcdbc76" providerId="ADAL" clId="{5725F5CD-A13F-4B19-BCA9-0391E76727A8}" dt="2023-06-22T14:33:22.960" v="50" actId="12788"/>
        <pc:sldMkLst>
          <pc:docMk/>
          <pc:sldMk cId="0" sldId="265"/>
        </pc:sldMkLst>
        <pc:spChg chg="del">
          <ac:chgData name="Jacob Little" userId="ed478987-fa05-4055-8d4d-4d96bbcdbc76" providerId="ADAL" clId="{5725F5CD-A13F-4B19-BCA9-0391E76727A8}" dt="2023-06-22T14:32:10.328" v="37" actId="478"/>
          <ac:spMkLst>
            <pc:docMk/>
            <pc:sldMk cId="0" sldId="265"/>
            <ac:spMk id="2" creationId="{00000000-0000-0000-0000-000000000000}"/>
          </ac:spMkLst>
        </pc:spChg>
        <pc:spChg chg="del">
          <ac:chgData name="Jacob Little" userId="ed478987-fa05-4055-8d4d-4d96bbcdbc76" providerId="ADAL" clId="{5725F5CD-A13F-4B19-BCA9-0391E76727A8}" dt="2023-06-22T14:32:09.006" v="36" actId="478"/>
          <ac:spMkLst>
            <pc:docMk/>
            <pc:sldMk cId="0" sldId="265"/>
            <ac:spMk id="3" creationId="{00000000-0000-0000-0000-000000000000}"/>
          </ac:spMkLst>
        </pc:spChg>
        <pc:spChg chg="mod">
          <ac:chgData name="Jacob Little" userId="ed478987-fa05-4055-8d4d-4d96bbcdbc76" providerId="ADAL" clId="{5725F5CD-A13F-4B19-BCA9-0391E76727A8}" dt="2023-06-22T14:32:40.636" v="43" actId="1076"/>
          <ac:spMkLst>
            <pc:docMk/>
            <pc:sldMk cId="0" sldId="265"/>
            <ac:spMk id="4" creationId="{00000000-0000-0000-0000-000000000000}"/>
          </ac:spMkLst>
        </pc:spChg>
        <pc:spChg chg="mod">
          <ac:chgData name="Jacob Little" userId="ed478987-fa05-4055-8d4d-4d96bbcdbc76" providerId="ADAL" clId="{5725F5CD-A13F-4B19-BCA9-0391E76727A8}" dt="2023-06-22T14:33:04.103" v="46" actId="207"/>
          <ac:spMkLst>
            <pc:docMk/>
            <pc:sldMk cId="0" sldId="265"/>
            <ac:spMk id="6" creationId="{00000000-0000-0000-0000-000000000000}"/>
          </ac:spMkLst>
        </pc:spChg>
        <pc:spChg chg="mod">
          <ac:chgData name="Jacob Little" userId="ed478987-fa05-4055-8d4d-4d96bbcdbc76" providerId="ADAL" clId="{5725F5CD-A13F-4B19-BCA9-0391E76727A8}" dt="2023-06-22T14:32:57.510" v="45" actId="1076"/>
          <ac:spMkLst>
            <pc:docMk/>
            <pc:sldMk cId="0" sldId="265"/>
            <ac:spMk id="7" creationId="{00000000-0000-0000-0000-000000000000}"/>
          </ac:spMkLst>
        </pc:spChg>
        <pc:spChg chg="mod">
          <ac:chgData name="Jacob Little" userId="ed478987-fa05-4055-8d4d-4d96bbcdbc76" providerId="ADAL" clId="{5725F5CD-A13F-4B19-BCA9-0391E76727A8}" dt="2023-06-22T14:33:11.907" v="47" actId="207"/>
          <ac:spMkLst>
            <pc:docMk/>
            <pc:sldMk cId="0" sldId="265"/>
            <ac:spMk id="9" creationId="{00000000-0000-0000-0000-000000000000}"/>
          </ac:spMkLst>
        </pc:spChg>
        <pc:spChg chg="mod">
          <ac:chgData name="Jacob Little" userId="ed478987-fa05-4055-8d4d-4d96bbcdbc76" providerId="ADAL" clId="{5725F5CD-A13F-4B19-BCA9-0391E76727A8}" dt="2023-06-22T14:32:57.510" v="45" actId="1076"/>
          <ac:spMkLst>
            <pc:docMk/>
            <pc:sldMk cId="0" sldId="265"/>
            <ac:spMk id="10" creationId="{00000000-0000-0000-0000-000000000000}"/>
          </ac:spMkLst>
        </pc:spChg>
        <pc:spChg chg="mod">
          <ac:chgData name="Jacob Little" userId="ed478987-fa05-4055-8d4d-4d96bbcdbc76" providerId="ADAL" clId="{5725F5CD-A13F-4B19-BCA9-0391E76727A8}" dt="2023-06-22T14:33:14.043" v="48" actId="207"/>
          <ac:spMkLst>
            <pc:docMk/>
            <pc:sldMk cId="0" sldId="265"/>
            <ac:spMk id="12" creationId="{00000000-0000-0000-0000-000000000000}"/>
          </ac:spMkLst>
        </pc:spChg>
        <pc:spChg chg="mod">
          <ac:chgData name="Jacob Little" userId="ed478987-fa05-4055-8d4d-4d96bbcdbc76" providerId="ADAL" clId="{5725F5CD-A13F-4B19-BCA9-0391E76727A8}" dt="2023-06-22T14:32:57.510" v="45" actId="1076"/>
          <ac:spMkLst>
            <pc:docMk/>
            <pc:sldMk cId="0" sldId="265"/>
            <ac:spMk id="13" creationId="{00000000-0000-0000-0000-000000000000}"/>
          </ac:spMkLst>
        </pc:spChg>
        <pc:spChg chg="add del mod ord">
          <ac:chgData name="Jacob Little" userId="ed478987-fa05-4055-8d4d-4d96bbcdbc76" providerId="ADAL" clId="{5725F5CD-A13F-4B19-BCA9-0391E76727A8}" dt="2023-06-22T14:32:32.870" v="41" actId="478"/>
          <ac:spMkLst>
            <pc:docMk/>
            <pc:sldMk cId="0" sldId="265"/>
            <ac:spMk id="14" creationId="{A7252492-C2F4-23DF-3430-B7C6A0069834}"/>
          </ac:spMkLst>
        </pc:spChg>
        <pc:spChg chg="add del mod ord">
          <ac:chgData name="Jacob Little" userId="ed478987-fa05-4055-8d4d-4d96bbcdbc76" providerId="ADAL" clId="{5725F5CD-A13F-4B19-BCA9-0391E76727A8}" dt="2023-06-22T14:32:36.294" v="42" actId="478"/>
          <ac:spMkLst>
            <pc:docMk/>
            <pc:sldMk cId="0" sldId="265"/>
            <ac:spMk id="16" creationId="{ABA9BAAC-6D57-AE3D-1D6E-37250E99595F}"/>
          </ac:spMkLst>
        </pc:spChg>
        <pc:picChg chg="mod">
          <ac:chgData name="Jacob Little" userId="ed478987-fa05-4055-8d4d-4d96bbcdbc76" providerId="ADAL" clId="{5725F5CD-A13F-4B19-BCA9-0391E76727A8}" dt="2023-06-22T14:32:57.510" v="45" actId="1076"/>
          <ac:picMkLst>
            <pc:docMk/>
            <pc:sldMk cId="0" sldId="265"/>
            <ac:picMk id="5" creationId="{00000000-0000-0000-0000-000000000000}"/>
          </ac:picMkLst>
        </pc:picChg>
        <pc:picChg chg="mod">
          <ac:chgData name="Jacob Little" userId="ed478987-fa05-4055-8d4d-4d96bbcdbc76" providerId="ADAL" clId="{5725F5CD-A13F-4B19-BCA9-0391E76727A8}" dt="2023-06-22T14:32:57.510" v="45" actId="1076"/>
          <ac:picMkLst>
            <pc:docMk/>
            <pc:sldMk cId="0" sldId="265"/>
            <ac:picMk id="8" creationId="{00000000-0000-0000-0000-000000000000}"/>
          </ac:picMkLst>
        </pc:picChg>
        <pc:picChg chg="mod">
          <ac:chgData name="Jacob Little" userId="ed478987-fa05-4055-8d4d-4d96bbcdbc76" providerId="ADAL" clId="{5725F5CD-A13F-4B19-BCA9-0391E76727A8}" dt="2023-06-22T14:32:57.510" v="45" actId="1076"/>
          <ac:picMkLst>
            <pc:docMk/>
            <pc:sldMk cId="0" sldId="265"/>
            <ac:picMk id="11" creationId="{00000000-0000-0000-0000-000000000000}"/>
          </ac:picMkLst>
        </pc:picChg>
        <pc:picChg chg="mod">
          <ac:chgData name="Jacob Little" userId="ed478987-fa05-4055-8d4d-4d96bbcdbc76" providerId="ADAL" clId="{5725F5CD-A13F-4B19-BCA9-0391E76727A8}" dt="2023-06-22T14:33:22.960" v="50" actId="12788"/>
          <ac:picMkLst>
            <pc:docMk/>
            <pc:sldMk cId="0" sldId="265"/>
            <ac:picMk id="15" creationId="{29EA4D5D-5D83-C4B2-7E3B-AED035D66F38}"/>
          </ac:picMkLst>
        </pc:picChg>
      </pc:sldChg>
      <pc:sldChg chg="add del modNotes">
        <pc:chgData name="Jacob Little" userId="ed478987-fa05-4055-8d4d-4d96bbcdbc76" providerId="ADAL" clId="{5725F5CD-A13F-4B19-BCA9-0391E76727A8}" dt="2023-06-22T14:45:01.613" v="216" actId="2696"/>
        <pc:sldMkLst>
          <pc:docMk/>
          <pc:sldMk cId="468838647" sldId="266"/>
        </pc:sldMkLst>
      </pc:sldChg>
      <pc:sldChg chg="addSp delSp modSp add mod modClrScheme chgLayout">
        <pc:chgData name="Jacob Little" userId="ed478987-fa05-4055-8d4d-4d96bbcdbc76" providerId="ADAL" clId="{5725F5CD-A13F-4B19-BCA9-0391E76727A8}" dt="2023-06-22T16:49:00.278" v="245" actId="403"/>
        <pc:sldMkLst>
          <pc:docMk/>
          <pc:sldMk cId="0" sldId="267"/>
        </pc:sldMkLst>
        <pc:spChg chg="del">
          <ac:chgData name="Jacob Little" userId="ed478987-fa05-4055-8d4d-4d96bbcdbc76" providerId="ADAL" clId="{5725F5CD-A13F-4B19-BCA9-0391E76727A8}" dt="2023-06-22T16:46:10.258" v="218" actId="478"/>
          <ac:spMkLst>
            <pc:docMk/>
            <pc:sldMk cId="0" sldId="267"/>
            <ac:spMk id="2" creationId="{00000000-0000-0000-0000-000000000000}"/>
          </ac:spMkLst>
        </pc:spChg>
        <pc:spChg chg="del">
          <ac:chgData name="Jacob Little" userId="ed478987-fa05-4055-8d4d-4d96bbcdbc76" providerId="ADAL" clId="{5725F5CD-A13F-4B19-BCA9-0391E76727A8}" dt="2023-06-22T16:46:08.648" v="217" actId="478"/>
          <ac:spMkLst>
            <pc:docMk/>
            <pc:sldMk cId="0" sldId="267"/>
            <ac:spMk id="3" creationId="{00000000-0000-0000-0000-000000000000}"/>
          </ac:spMkLst>
        </pc:spChg>
        <pc:spChg chg="mod">
          <ac:chgData name="Jacob Little" userId="ed478987-fa05-4055-8d4d-4d96bbcdbc76" providerId="ADAL" clId="{5725F5CD-A13F-4B19-BCA9-0391E76727A8}" dt="2023-06-22T16:46:34.514" v="223" actId="207"/>
          <ac:spMkLst>
            <pc:docMk/>
            <pc:sldMk cId="0" sldId="267"/>
            <ac:spMk id="4" creationId="{00000000-0000-0000-0000-000000000000}"/>
          </ac:spMkLst>
        </pc:spChg>
        <pc:spChg chg="mod">
          <ac:chgData name="Jacob Little" userId="ed478987-fa05-4055-8d4d-4d96bbcdbc76" providerId="ADAL" clId="{5725F5CD-A13F-4B19-BCA9-0391E76727A8}" dt="2023-06-22T16:49:00.278" v="245" actId="403"/>
          <ac:spMkLst>
            <pc:docMk/>
            <pc:sldMk cId="0" sldId="267"/>
            <ac:spMk id="6" creationId="{00000000-0000-0000-0000-000000000000}"/>
          </ac:spMkLst>
        </pc:spChg>
        <pc:spChg chg="mod">
          <ac:chgData name="Jacob Little" userId="ed478987-fa05-4055-8d4d-4d96bbcdbc76" providerId="ADAL" clId="{5725F5CD-A13F-4B19-BCA9-0391E76727A8}" dt="2023-06-22T16:49:00.278" v="245" actId="403"/>
          <ac:spMkLst>
            <pc:docMk/>
            <pc:sldMk cId="0" sldId="267"/>
            <ac:spMk id="7" creationId="{00000000-0000-0000-0000-000000000000}"/>
          </ac:spMkLst>
        </pc:spChg>
        <pc:spChg chg="mod">
          <ac:chgData name="Jacob Little" userId="ed478987-fa05-4055-8d4d-4d96bbcdbc76" providerId="ADAL" clId="{5725F5CD-A13F-4B19-BCA9-0391E76727A8}" dt="2023-06-22T16:49:00.278" v="245" actId="403"/>
          <ac:spMkLst>
            <pc:docMk/>
            <pc:sldMk cId="0" sldId="267"/>
            <ac:spMk id="9" creationId="{00000000-0000-0000-0000-000000000000}"/>
          </ac:spMkLst>
        </pc:spChg>
        <pc:spChg chg="mod">
          <ac:chgData name="Jacob Little" userId="ed478987-fa05-4055-8d4d-4d96bbcdbc76" providerId="ADAL" clId="{5725F5CD-A13F-4B19-BCA9-0391E76727A8}" dt="2023-06-22T16:49:00.278" v="245" actId="403"/>
          <ac:spMkLst>
            <pc:docMk/>
            <pc:sldMk cId="0" sldId="267"/>
            <ac:spMk id="10" creationId="{00000000-0000-0000-0000-000000000000}"/>
          </ac:spMkLst>
        </pc:spChg>
        <pc:spChg chg="mod">
          <ac:chgData name="Jacob Little" userId="ed478987-fa05-4055-8d4d-4d96bbcdbc76" providerId="ADAL" clId="{5725F5CD-A13F-4B19-BCA9-0391E76727A8}" dt="2023-06-22T16:49:00.278" v="245" actId="403"/>
          <ac:spMkLst>
            <pc:docMk/>
            <pc:sldMk cId="0" sldId="267"/>
            <ac:spMk id="12" creationId="{00000000-0000-0000-0000-000000000000}"/>
          </ac:spMkLst>
        </pc:spChg>
        <pc:spChg chg="mod">
          <ac:chgData name="Jacob Little" userId="ed478987-fa05-4055-8d4d-4d96bbcdbc76" providerId="ADAL" clId="{5725F5CD-A13F-4B19-BCA9-0391E76727A8}" dt="2023-06-22T16:49:00.278" v="245" actId="403"/>
          <ac:spMkLst>
            <pc:docMk/>
            <pc:sldMk cId="0" sldId="267"/>
            <ac:spMk id="13" creationId="{00000000-0000-0000-0000-000000000000}"/>
          </ac:spMkLst>
        </pc:spChg>
        <pc:spChg chg="add del mod ord">
          <ac:chgData name="Jacob Little" userId="ed478987-fa05-4055-8d4d-4d96bbcdbc76" providerId="ADAL" clId="{5725F5CD-A13F-4B19-BCA9-0391E76727A8}" dt="2023-06-22T16:46:23.431" v="220" actId="478"/>
          <ac:spMkLst>
            <pc:docMk/>
            <pc:sldMk cId="0" sldId="267"/>
            <ac:spMk id="14" creationId="{009AC11E-0B1E-DA31-4E8D-FB7D1EAF41EB}"/>
          </ac:spMkLst>
        </pc:spChg>
        <pc:spChg chg="add del mod ord">
          <ac:chgData name="Jacob Little" userId="ed478987-fa05-4055-8d4d-4d96bbcdbc76" providerId="ADAL" clId="{5725F5CD-A13F-4B19-BCA9-0391E76727A8}" dt="2023-06-22T16:46:26.237" v="221" actId="478"/>
          <ac:spMkLst>
            <pc:docMk/>
            <pc:sldMk cId="0" sldId="267"/>
            <ac:spMk id="15" creationId="{98DC3377-E25E-EFCF-6F2C-9AABEF15F3F7}"/>
          </ac:spMkLst>
        </pc:spChg>
        <pc:picChg chg="mod">
          <ac:chgData name="Jacob Little" userId="ed478987-fa05-4055-8d4d-4d96bbcdbc76" providerId="ADAL" clId="{5725F5CD-A13F-4B19-BCA9-0391E76727A8}" dt="2023-06-22T16:46:46.193" v="224" actId="1076"/>
          <ac:picMkLst>
            <pc:docMk/>
            <pc:sldMk cId="0" sldId="267"/>
            <ac:picMk id="5" creationId="{00000000-0000-0000-0000-000000000000}"/>
          </ac:picMkLst>
        </pc:picChg>
        <pc:picChg chg="mod">
          <ac:chgData name="Jacob Little" userId="ed478987-fa05-4055-8d4d-4d96bbcdbc76" providerId="ADAL" clId="{5725F5CD-A13F-4B19-BCA9-0391E76727A8}" dt="2023-06-22T16:46:46.193" v="224" actId="1076"/>
          <ac:picMkLst>
            <pc:docMk/>
            <pc:sldMk cId="0" sldId="267"/>
            <ac:picMk id="8" creationId="{00000000-0000-0000-0000-000000000000}"/>
          </ac:picMkLst>
        </pc:picChg>
        <pc:picChg chg="mod">
          <ac:chgData name="Jacob Little" userId="ed478987-fa05-4055-8d4d-4d96bbcdbc76" providerId="ADAL" clId="{5725F5CD-A13F-4B19-BCA9-0391E76727A8}" dt="2023-06-22T16:46:46.193" v="224" actId="1076"/>
          <ac:picMkLst>
            <pc:docMk/>
            <pc:sldMk cId="0" sldId="267"/>
            <ac:picMk id="11" creationId="{00000000-0000-0000-0000-000000000000}"/>
          </ac:picMkLst>
        </pc:picChg>
      </pc:sldChg>
      <pc:sldChg chg="modSp add mod modNotesTx">
        <pc:chgData name="Jacob Little" userId="ed478987-fa05-4055-8d4d-4d96bbcdbc76" providerId="ADAL" clId="{5725F5CD-A13F-4B19-BCA9-0391E76727A8}" dt="2023-06-22T14:44:58.721" v="215" actId="20577"/>
        <pc:sldMkLst>
          <pc:docMk/>
          <pc:sldMk cId="795653085" sldId="268"/>
        </pc:sldMkLst>
        <pc:spChg chg="mod">
          <ac:chgData name="Jacob Little" userId="ed478987-fa05-4055-8d4d-4d96bbcdbc76" providerId="ADAL" clId="{5725F5CD-A13F-4B19-BCA9-0391E76727A8}" dt="2023-06-22T14:44:04.413" v="202" actId="20577"/>
          <ac:spMkLst>
            <pc:docMk/>
            <pc:sldMk cId="795653085" sldId="268"/>
            <ac:spMk id="6" creationId="{00000000-0000-0000-0000-000000000000}"/>
          </ac:spMkLst>
        </pc:spChg>
        <pc:spChg chg="mod">
          <ac:chgData name="Jacob Little" userId="ed478987-fa05-4055-8d4d-4d96bbcdbc76" providerId="ADAL" clId="{5725F5CD-A13F-4B19-BCA9-0391E76727A8}" dt="2023-06-22T14:44:30.728" v="209" actId="6549"/>
          <ac:spMkLst>
            <pc:docMk/>
            <pc:sldMk cId="795653085" sldId="268"/>
            <ac:spMk id="7" creationId="{00000000-0000-0000-0000-000000000000}"/>
          </ac:spMkLst>
        </pc:spChg>
      </pc:sldChg>
      <pc:sldChg chg="addSp modSp add mod ord modNotesTx">
        <pc:chgData name="Jacob Little" userId="ed478987-fa05-4055-8d4d-4d96bbcdbc76" providerId="ADAL" clId="{5725F5CD-A13F-4B19-BCA9-0391E76727A8}" dt="2023-06-22T17:11:03.354" v="988" actId="207"/>
        <pc:sldMkLst>
          <pc:docMk/>
          <pc:sldMk cId="1540271041" sldId="269"/>
        </pc:sldMkLst>
        <pc:spChg chg="add mod">
          <ac:chgData name="Jacob Little" userId="ed478987-fa05-4055-8d4d-4d96bbcdbc76" providerId="ADAL" clId="{5725F5CD-A13F-4B19-BCA9-0391E76727A8}" dt="2023-06-22T17:10:51.390" v="986" actId="207"/>
          <ac:spMkLst>
            <pc:docMk/>
            <pc:sldMk cId="1540271041" sldId="269"/>
            <ac:spMk id="2" creationId="{745EF650-0BC4-9FC2-A34D-11F77B6A37A8}"/>
          </ac:spMkLst>
        </pc:spChg>
        <pc:spChg chg="add mod">
          <ac:chgData name="Jacob Little" userId="ed478987-fa05-4055-8d4d-4d96bbcdbc76" providerId="ADAL" clId="{5725F5CD-A13F-4B19-BCA9-0391E76727A8}" dt="2023-06-22T17:10:46.919" v="985" actId="207"/>
          <ac:spMkLst>
            <pc:docMk/>
            <pc:sldMk cId="1540271041" sldId="269"/>
            <ac:spMk id="3" creationId="{6F8BD2DB-F4E0-B9D6-1869-785E9F6057A0}"/>
          </ac:spMkLst>
        </pc:spChg>
        <pc:spChg chg="mod">
          <ac:chgData name="Jacob Little" userId="ed478987-fa05-4055-8d4d-4d96bbcdbc76" providerId="ADAL" clId="{5725F5CD-A13F-4B19-BCA9-0391E76727A8}" dt="2023-06-22T17:04:04.928" v="804" actId="20577"/>
          <ac:spMkLst>
            <pc:docMk/>
            <pc:sldMk cId="1540271041" sldId="269"/>
            <ac:spMk id="4" creationId="{00000000-0000-0000-0000-000000000000}"/>
          </ac:spMkLst>
        </pc:spChg>
        <pc:spChg chg="mod">
          <ac:chgData name="Jacob Little" userId="ed478987-fa05-4055-8d4d-4d96bbcdbc76" providerId="ADAL" clId="{5725F5CD-A13F-4B19-BCA9-0391E76727A8}" dt="2023-06-22T17:10:05.663" v="977" actId="207"/>
          <ac:spMkLst>
            <pc:docMk/>
            <pc:sldMk cId="1540271041" sldId="269"/>
            <ac:spMk id="5" creationId="{00000000-0000-0000-0000-000000000000}"/>
          </ac:spMkLst>
        </pc:spChg>
        <pc:spChg chg="mod">
          <ac:chgData name="Jacob Little" userId="ed478987-fa05-4055-8d4d-4d96bbcdbc76" providerId="ADAL" clId="{5725F5CD-A13F-4B19-BCA9-0391E76727A8}" dt="2023-06-22T17:10:11.737" v="978" actId="207"/>
          <ac:spMkLst>
            <pc:docMk/>
            <pc:sldMk cId="1540271041" sldId="269"/>
            <ac:spMk id="6" creationId="{00000000-0000-0000-0000-000000000000}"/>
          </ac:spMkLst>
        </pc:spChg>
        <pc:spChg chg="mod">
          <ac:chgData name="Jacob Little" userId="ed478987-fa05-4055-8d4d-4d96bbcdbc76" providerId="ADAL" clId="{5725F5CD-A13F-4B19-BCA9-0391E76727A8}" dt="2023-06-22T17:05:17.784" v="824" actId="20577"/>
          <ac:spMkLst>
            <pc:docMk/>
            <pc:sldMk cId="1540271041" sldId="269"/>
            <ac:spMk id="7" creationId="{00000000-0000-0000-0000-000000000000}"/>
          </ac:spMkLst>
        </pc:spChg>
        <pc:spChg chg="mod">
          <ac:chgData name="Jacob Little" userId="ed478987-fa05-4055-8d4d-4d96bbcdbc76" providerId="ADAL" clId="{5725F5CD-A13F-4B19-BCA9-0391E76727A8}" dt="2023-06-22T17:05:37.708" v="829" actId="20577"/>
          <ac:spMkLst>
            <pc:docMk/>
            <pc:sldMk cId="1540271041" sldId="269"/>
            <ac:spMk id="8" creationId="{00000000-0000-0000-0000-000000000000}"/>
          </ac:spMkLst>
        </pc:spChg>
        <pc:spChg chg="mod">
          <ac:chgData name="Jacob Little" userId="ed478987-fa05-4055-8d4d-4d96bbcdbc76" providerId="ADAL" clId="{5725F5CD-A13F-4B19-BCA9-0391E76727A8}" dt="2023-06-22T17:10:21.820" v="981" actId="207"/>
          <ac:spMkLst>
            <pc:docMk/>
            <pc:sldMk cId="1540271041" sldId="269"/>
            <ac:spMk id="9" creationId="{00000000-0000-0000-0000-000000000000}"/>
          </ac:spMkLst>
        </pc:spChg>
        <pc:spChg chg="mod">
          <ac:chgData name="Jacob Little" userId="ed478987-fa05-4055-8d4d-4d96bbcdbc76" providerId="ADAL" clId="{5725F5CD-A13F-4B19-BCA9-0391E76727A8}" dt="2023-06-22T17:10:24.925" v="982" actId="207"/>
          <ac:spMkLst>
            <pc:docMk/>
            <pc:sldMk cId="1540271041" sldId="269"/>
            <ac:spMk id="10" creationId="{00000000-0000-0000-0000-000000000000}"/>
          </ac:spMkLst>
        </pc:spChg>
        <pc:spChg chg="mod">
          <ac:chgData name="Jacob Little" userId="ed478987-fa05-4055-8d4d-4d96bbcdbc76" providerId="ADAL" clId="{5725F5CD-A13F-4B19-BCA9-0391E76727A8}" dt="2023-06-22T17:05:51.939" v="845" actId="20577"/>
          <ac:spMkLst>
            <pc:docMk/>
            <pc:sldMk cId="1540271041" sldId="269"/>
            <ac:spMk id="11" creationId="{00000000-0000-0000-0000-000000000000}"/>
          </ac:spMkLst>
        </pc:spChg>
        <pc:spChg chg="mod">
          <ac:chgData name="Jacob Little" userId="ed478987-fa05-4055-8d4d-4d96bbcdbc76" providerId="ADAL" clId="{5725F5CD-A13F-4B19-BCA9-0391E76727A8}" dt="2023-06-22T17:06:30.777" v="852" actId="20577"/>
          <ac:spMkLst>
            <pc:docMk/>
            <pc:sldMk cId="1540271041" sldId="269"/>
            <ac:spMk id="12" creationId="{00000000-0000-0000-0000-000000000000}"/>
          </ac:spMkLst>
        </pc:spChg>
        <pc:spChg chg="mod">
          <ac:chgData name="Jacob Little" userId="ed478987-fa05-4055-8d4d-4d96bbcdbc76" providerId="ADAL" clId="{5725F5CD-A13F-4B19-BCA9-0391E76727A8}" dt="2023-06-22T17:11:03.354" v="988" actId="207"/>
          <ac:spMkLst>
            <pc:docMk/>
            <pc:sldMk cId="1540271041" sldId="269"/>
            <ac:spMk id="13" creationId="{00000000-0000-0000-0000-000000000000}"/>
          </ac:spMkLst>
        </pc:spChg>
        <pc:spChg chg="mod">
          <ac:chgData name="Jacob Little" userId="ed478987-fa05-4055-8d4d-4d96bbcdbc76" providerId="ADAL" clId="{5725F5CD-A13F-4B19-BCA9-0391E76727A8}" dt="2023-06-22T17:11:00.465" v="987" actId="207"/>
          <ac:spMkLst>
            <pc:docMk/>
            <pc:sldMk cId="1540271041" sldId="269"/>
            <ac:spMk id="14" creationId="{00000000-0000-0000-0000-000000000000}"/>
          </ac:spMkLst>
        </pc:spChg>
        <pc:spChg chg="mod">
          <ac:chgData name="Jacob Little" userId="ed478987-fa05-4055-8d4d-4d96bbcdbc76" providerId="ADAL" clId="{5725F5CD-A13F-4B19-BCA9-0391E76727A8}" dt="2023-06-22T17:09:10.427" v="969" actId="1076"/>
          <ac:spMkLst>
            <pc:docMk/>
            <pc:sldMk cId="1540271041" sldId="269"/>
            <ac:spMk id="15" creationId="{00000000-0000-0000-0000-000000000000}"/>
          </ac:spMkLst>
        </pc:spChg>
        <pc:spChg chg="mod">
          <ac:chgData name="Jacob Little" userId="ed478987-fa05-4055-8d4d-4d96bbcdbc76" providerId="ADAL" clId="{5725F5CD-A13F-4B19-BCA9-0391E76727A8}" dt="2023-06-22T17:09:10.427" v="969" actId="1076"/>
          <ac:spMkLst>
            <pc:docMk/>
            <pc:sldMk cId="1540271041" sldId="269"/>
            <ac:spMk id="16" creationId="{00000000-0000-0000-0000-000000000000}"/>
          </ac:spMkLst>
        </pc:spChg>
        <pc:spChg chg="add mod">
          <ac:chgData name="Jacob Little" userId="ed478987-fa05-4055-8d4d-4d96bbcdbc76" providerId="ADAL" clId="{5725F5CD-A13F-4B19-BCA9-0391E76727A8}" dt="2023-06-22T17:08:52.309" v="966" actId="1076"/>
          <ac:spMkLst>
            <pc:docMk/>
            <pc:sldMk cId="1540271041" sldId="269"/>
            <ac:spMk id="17" creationId="{6FE5E1A3-ED49-C1B1-211B-5DB55DC720AB}"/>
          </ac:spMkLst>
        </pc:spChg>
        <pc:spChg chg="add mod">
          <ac:chgData name="Jacob Little" userId="ed478987-fa05-4055-8d4d-4d96bbcdbc76" providerId="ADAL" clId="{5725F5CD-A13F-4B19-BCA9-0391E76727A8}" dt="2023-06-22T17:08:52.309" v="966" actId="1076"/>
          <ac:spMkLst>
            <pc:docMk/>
            <pc:sldMk cId="1540271041" sldId="269"/>
            <ac:spMk id="18" creationId="{8A8F8B43-D5F7-6A0C-4EA7-1C55EBAC59A2}"/>
          </ac:spMkLst>
        </pc:spChg>
      </pc:sldChg>
      <pc:sldChg chg="del">
        <pc:chgData name="Jacob Little" userId="ed478987-fa05-4055-8d4d-4d96bbcdbc76" providerId="ADAL" clId="{5725F5CD-A13F-4B19-BCA9-0391E76727A8}" dt="2023-06-22T14:27:49.999" v="0" actId="47"/>
        <pc:sldMkLst>
          <pc:docMk/>
          <pc:sldMk cId="0" sldId="271"/>
        </pc:sldMkLst>
      </pc:sldChg>
      <pc:sldChg chg="del">
        <pc:chgData name="Jacob Little" userId="ed478987-fa05-4055-8d4d-4d96bbcdbc76" providerId="ADAL" clId="{5725F5CD-A13F-4B19-BCA9-0391E76727A8}" dt="2023-06-22T14:27:49.999" v="0" actId="47"/>
        <pc:sldMkLst>
          <pc:docMk/>
          <pc:sldMk cId="1618514844" sldId="275"/>
        </pc:sldMkLst>
      </pc:sldChg>
      <pc:sldChg chg="del">
        <pc:chgData name="Jacob Little" userId="ed478987-fa05-4055-8d4d-4d96bbcdbc76" providerId="ADAL" clId="{5725F5CD-A13F-4B19-BCA9-0391E76727A8}" dt="2023-06-22T14:27:49.999" v="0" actId="47"/>
        <pc:sldMkLst>
          <pc:docMk/>
          <pc:sldMk cId="2199079600" sldId="279"/>
        </pc:sldMkLst>
      </pc:sldChg>
      <pc:sldChg chg="del">
        <pc:chgData name="Jacob Little" userId="ed478987-fa05-4055-8d4d-4d96bbcdbc76" providerId="ADAL" clId="{5725F5CD-A13F-4B19-BCA9-0391E76727A8}" dt="2023-06-22T14:27:49.999" v="0" actId="47"/>
        <pc:sldMkLst>
          <pc:docMk/>
          <pc:sldMk cId="2872691583" sldId="280"/>
        </pc:sldMkLst>
      </pc:sldChg>
      <pc:sldChg chg="del">
        <pc:chgData name="Jacob Little" userId="ed478987-fa05-4055-8d4d-4d96bbcdbc76" providerId="ADAL" clId="{5725F5CD-A13F-4B19-BCA9-0391E76727A8}" dt="2023-06-22T14:27:49.999" v="0" actId="47"/>
        <pc:sldMkLst>
          <pc:docMk/>
          <pc:sldMk cId="4190111706" sldId="281"/>
        </pc:sldMkLst>
      </pc:sldChg>
      <pc:sldMasterChg chg="delSldLayout">
        <pc:chgData name="Jacob Little" userId="ed478987-fa05-4055-8d4d-4d96bbcdbc76" providerId="ADAL" clId="{5725F5CD-A13F-4B19-BCA9-0391E76727A8}" dt="2023-06-22T14:27:49.999" v="0" actId="47"/>
        <pc:sldMasterMkLst>
          <pc:docMk/>
          <pc:sldMasterMk cId="2634415644" sldId="2147483708"/>
        </pc:sldMasterMkLst>
        <pc:sldLayoutChg chg="del">
          <pc:chgData name="Jacob Little" userId="ed478987-fa05-4055-8d4d-4d96bbcdbc76" providerId="ADAL" clId="{5725F5CD-A13F-4B19-BCA9-0391E76727A8}" dt="2023-06-22T14:27:49.999" v="0" actId="47"/>
          <pc:sldLayoutMkLst>
            <pc:docMk/>
            <pc:sldMasterMk cId="2634415644" sldId="2147483708"/>
            <pc:sldLayoutMk cId="492067702" sldId="2147483754"/>
          </pc:sldLayoutMkLst>
        </pc:sldLayoutChg>
      </pc:sldMasterChg>
    </pc:docChg>
  </pc:docChgLst>
  <pc:docChgLst>
    <pc:chgData name="Jacob Little" userId="ed478987-fa05-4055-8d4d-4d96bbcdbc76" providerId="ADAL" clId="{62B5C11B-A950-4661-97A8-3F4DA69D3969}"/>
    <pc:docChg chg="undo custSel delSld modSld">
      <pc:chgData name="Jacob Little" userId="ed478987-fa05-4055-8d4d-4d96bbcdbc76" providerId="ADAL" clId="{62B5C11B-A950-4661-97A8-3F4DA69D3969}" dt="2023-08-02T13:10:35.647" v="333" actId="1076"/>
      <pc:docMkLst>
        <pc:docMk/>
      </pc:docMkLst>
      <pc:sldChg chg="addSp modSp mod">
        <pc:chgData name="Jacob Little" userId="ed478987-fa05-4055-8d4d-4d96bbcdbc76" providerId="ADAL" clId="{62B5C11B-A950-4661-97A8-3F4DA69D3969}" dt="2023-08-02T13:09:24.096" v="330" actId="171"/>
        <pc:sldMkLst>
          <pc:docMk/>
          <pc:sldMk cId="0" sldId="257"/>
        </pc:sldMkLst>
        <pc:spChg chg="add mod ord">
          <ac:chgData name="Jacob Little" userId="ed478987-fa05-4055-8d4d-4d96bbcdbc76" providerId="ADAL" clId="{62B5C11B-A950-4661-97A8-3F4DA69D3969}" dt="2023-08-02T13:09:24.096" v="330" actId="171"/>
          <ac:spMkLst>
            <pc:docMk/>
            <pc:sldMk cId="0" sldId="257"/>
            <ac:spMk id="2" creationId="{F40C423B-8D4A-E32A-13EE-505D7F19809F}"/>
          </ac:spMkLst>
        </pc:spChg>
        <pc:picChg chg="mod modCrop">
          <ac:chgData name="Jacob Little" userId="ed478987-fa05-4055-8d4d-4d96bbcdbc76" providerId="ADAL" clId="{62B5C11B-A950-4661-97A8-3F4DA69D3969}" dt="2023-08-02T13:08:54.855" v="324" actId="732"/>
          <ac:picMkLst>
            <pc:docMk/>
            <pc:sldMk cId="0" sldId="257"/>
            <ac:picMk id="11" creationId="{F270D540-6234-9AE0-0FB4-3D3D6FD88F3C}"/>
          </ac:picMkLst>
        </pc:picChg>
      </pc:sldChg>
      <pc:sldChg chg="addSp delSp modSp mod modAnim modNotes modNotesTx">
        <pc:chgData name="Jacob Little" userId="ed478987-fa05-4055-8d4d-4d96bbcdbc76" providerId="ADAL" clId="{62B5C11B-A950-4661-97A8-3F4DA69D3969}" dt="2023-08-02T13:10:35.647" v="333" actId="1076"/>
        <pc:sldMkLst>
          <pc:docMk/>
          <pc:sldMk cId="0" sldId="261"/>
        </pc:sldMkLst>
        <pc:spChg chg="add del mod">
          <ac:chgData name="Jacob Little" userId="ed478987-fa05-4055-8d4d-4d96bbcdbc76" providerId="ADAL" clId="{62B5C11B-A950-4661-97A8-3F4DA69D3969}" dt="2023-08-02T13:05:57.898" v="297"/>
          <ac:spMkLst>
            <pc:docMk/>
            <pc:sldMk cId="0" sldId="261"/>
            <ac:spMk id="2" creationId="{34C0C581-8378-151B-AB50-5F057A9C14C3}"/>
          </ac:spMkLst>
        </pc:spChg>
        <pc:spChg chg="add del mod">
          <ac:chgData name="Jacob Little" userId="ed478987-fa05-4055-8d4d-4d96bbcdbc76" providerId="ADAL" clId="{62B5C11B-A950-4661-97A8-3F4DA69D3969}" dt="2023-08-02T13:05:57.898" v="297"/>
          <ac:spMkLst>
            <pc:docMk/>
            <pc:sldMk cId="0" sldId="261"/>
            <ac:spMk id="3" creationId="{54047943-B60D-F5DA-2E21-D9B7EEACB9F3}"/>
          </ac:spMkLst>
        </pc:spChg>
        <pc:spChg chg="add del mod">
          <ac:chgData name="Jacob Little" userId="ed478987-fa05-4055-8d4d-4d96bbcdbc76" providerId="ADAL" clId="{62B5C11B-A950-4661-97A8-3F4DA69D3969}" dt="2023-08-02T13:06:22.032" v="303"/>
          <ac:spMkLst>
            <pc:docMk/>
            <pc:sldMk cId="0" sldId="261"/>
            <ac:spMk id="5" creationId="{141A43BB-8F86-3FDE-D687-4C707357D41A}"/>
          </ac:spMkLst>
        </pc:spChg>
        <pc:spChg chg="add del mod">
          <ac:chgData name="Jacob Little" userId="ed478987-fa05-4055-8d4d-4d96bbcdbc76" providerId="ADAL" clId="{62B5C11B-A950-4661-97A8-3F4DA69D3969}" dt="2023-08-02T13:06:22.032" v="303"/>
          <ac:spMkLst>
            <pc:docMk/>
            <pc:sldMk cId="0" sldId="261"/>
            <ac:spMk id="8" creationId="{A7629376-E61A-6094-457E-2FB91AC26793}"/>
          </ac:spMkLst>
        </pc:spChg>
        <pc:spChg chg="add mod">
          <ac:chgData name="Jacob Little" userId="ed478987-fa05-4055-8d4d-4d96bbcdbc76" providerId="ADAL" clId="{62B5C11B-A950-4661-97A8-3F4DA69D3969}" dt="2023-08-02T13:06:47.027" v="307" actId="1076"/>
          <ac:spMkLst>
            <pc:docMk/>
            <pc:sldMk cId="0" sldId="261"/>
            <ac:spMk id="9" creationId="{0F838EC8-32A0-71D1-C1D2-43641A11C24A}"/>
          </ac:spMkLst>
        </pc:spChg>
        <pc:spChg chg="mod">
          <ac:chgData name="Jacob Little" userId="ed478987-fa05-4055-8d4d-4d96bbcdbc76" providerId="ADAL" clId="{62B5C11B-A950-4661-97A8-3F4DA69D3969}" dt="2023-08-02T13:10:35.647" v="333" actId="1076"/>
          <ac:spMkLst>
            <pc:docMk/>
            <pc:sldMk cId="0" sldId="261"/>
            <ac:spMk id="11" creationId="{BD821169-95B6-25F8-9667-C52AD7275CBD}"/>
          </ac:spMkLst>
        </pc:spChg>
        <pc:spChg chg="add mod">
          <ac:chgData name="Jacob Little" userId="ed478987-fa05-4055-8d4d-4d96bbcdbc76" providerId="ADAL" clId="{62B5C11B-A950-4661-97A8-3F4DA69D3969}" dt="2023-08-02T13:06:47.027" v="307" actId="1076"/>
          <ac:spMkLst>
            <pc:docMk/>
            <pc:sldMk cId="0" sldId="261"/>
            <ac:spMk id="12" creationId="{6D703304-09C0-F35D-FEC1-92977339E03F}"/>
          </ac:spMkLst>
        </pc:spChg>
      </pc:sldChg>
      <pc:sldChg chg="addSp delSp modSp mod modNotesTx">
        <pc:chgData name="Jacob Little" userId="ed478987-fa05-4055-8d4d-4d96bbcdbc76" providerId="ADAL" clId="{62B5C11B-A950-4661-97A8-3F4DA69D3969}" dt="2023-08-01T21:23:36.625" v="293" actId="20577"/>
        <pc:sldMkLst>
          <pc:docMk/>
          <pc:sldMk cId="0" sldId="264"/>
        </pc:sldMkLst>
        <pc:spChg chg="mod">
          <ac:chgData name="Jacob Little" userId="ed478987-fa05-4055-8d4d-4d96bbcdbc76" providerId="ADAL" clId="{62B5C11B-A950-4661-97A8-3F4DA69D3969}" dt="2023-08-01T21:22:10.810" v="13" actId="20577"/>
          <ac:spMkLst>
            <pc:docMk/>
            <pc:sldMk cId="0" sldId="264"/>
            <ac:spMk id="12" creationId="{00000000-0000-0000-0000-000000000000}"/>
          </ac:spMkLst>
        </pc:spChg>
        <pc:spChg chg="mod">
          <ac:chgData name="Jacob Little" userId="ed478987-fa05-4055-8d4d-4d96bbcdbc76" providerId="ADAL" clId="{62B5C11B-A950-4661-97A8-3F4DA69D3969}" dt="2023-08-01T21:23:36.625" v="293" actId="20577"/>
          <ac:spMkLst>
            <pc:docMk/>
            <pc:sldMk cId="0" sldId="264"/>
            <ac:spMk id="13" creationId="{00000000-0000-0000-0000-000000000000}"/>
          </ac:spMkLst>
        </pc:spChg>
        <pc:picChg chg="add del mod">
          <ac:chgData name="Jacob Little" userId="ed478987-fa05-4055-8d4d-4d96bbcdbc76" providerId="ADAL" clId="{62B5C11B-A950-4661-97A8-3F4DA69D3969}" dt="2023-08-01T21:21:52.289" v="4"/>
          <ac:picMkLst>
            <pc:docMk/>
            <pc:sldMk cId="0" sldId="264"/>
            <ac:picMk id="3" creationId="{A57177E3-CF91-A6CA-26D8-AFE791AC69B1}"/>
          </ac:picMkLst>
        </pc:picChg>
        <pc:picChg chg="mod">
          <ac:chgData name="Jacob Little" userId="ed478987-fa05-4055-8d4d-4d96bbcdbc76" providerId="ADAL" clId="{62B5C11B-A950-4661-97A8-3F4DA69D3969}" dt="2023-08-01T21:22:04.865" v="5" actId="14826"/>
          <ac:picMkLst>
            <pc:docMk/>
            <pc:sldMk cId="0" sldId="264"/>
            <ac:picMk id="11" creationId="{00000000-0000-0000-0000-000000000000}"/>
          </ac:picMkLst>
        </pc:picChg>
      </pc:sldChg>
      <pc:sldChg chg="del">
        <pc:chgData name="Jacob Little" userId="ed478987-fa05-4055-8d4d-4d96bbcdbc76" providerId="ADAL" clId="{62B5C11B-A950-4661-97A8-3F4DA69D3969}" dt="2023-08-02T13:07:40.971" v="321" actId="2696"/>
        <pc:sldMkLst>
          <pc:docMk/>
          <pc:sldMk cId="795653085" sldId="2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1344" y="0"/>
            <a:ext cx="3037840" cy="464820"/>
          </a:xfrm>
          <a:prstGeom prst="rect">
            <a:avLst/>
          </a:prstGeom>
        </p:spPr>
        <p:txBody>
          <a:bodyPr vert="horz" lIns="91440" tIns="45720" rIns="91440" bIns="45720" rtlCol="0"/>
          <a:lstStyle>
            <a:lvl1pPr algn="r">
              <a:defRPr sz="1200"/>
            </a:lvl1pPr>
          </a:lstStyle>
          <a:p>
            <a:fld id="{4195F229-E8A8-4D29-8AFA-43211F3314E1}" type="datetimeFigureOut">
              <a:rPr lang="en-US" smtClean="0"/>
              <a:pPr/>
              <a:t>8/2/2023</a:t>
            </a:fld>
            <a:endParaRPr lang="en-US"/>
          </a:p>
        </p:txBody>
      </p:sp>
      <p:sp>
        <p:nvSpPr>
          <p:cNvPr id="4" name="Footer Placeholder 3"/>
          <p:cNvSpPr>
            <a:spLocks noGrp="1"/>
          </p:cNvSpPr>
          <p:nvPr>
            <p:ph type="ftr" sz="quarter" idx="2"/>
          </p:nvPr>
        </p:nvSpPr>
        <p:spPr>
          <a:xfrm>
            <a:off x="0" y="8829429"/>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1344" y="8829429"/>
            <a:ext cx="3037840" cy="464820"/>
          </a:xfrm>
          <a:prstGeom prst="rect">
            <a:avLst/>
          </a:prstGeom>
        </p:spPr>
        <p:txBody>
          <a:bodyPr vert="horz" lIns="91440" tIns="45720" rIns="91440" bIns="45720" rtlCol="0" anchor="b"/>
          <a:lstStyle>
            <a:lvl1pPr algn="r">
              <a:defRPr sz="1200"/>
            </a:lvl1pPr>
          </a:lstStyle>
          <a:p>
            <a:fld id="{EFE3BC12-5199-43CD-8875-30BCF123A897}" type="slidenum">
              <a:rPr lang="en-US" smtClean="0"/>
              <a:pPr/>
              <a:t>‹#›</a:t>
            </a:fld>
            <a:endParaRPr lang="en-US"/>
          </a:p>
        </p:txBody>
      </p:sp>
    </p:spTree>
    <p:extLst>
      <p:ext uri="{BB962C8B-B14F-4D97-AF65-F5344CB8AC3E}">
        <p14:creationId xmlns:p14="http://schemas.microsoft.com/office/powerpoint/2010/main" val="1966519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51B677C2-C4F5-477B-A164-0736CD82442F}" type="datetimeFigureOut">
              <a:rPr lang="en-US" smtClean="0"/>
              <a:pPr/>
              <a:t>8/2/2023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57A89546-A167-4B50-8364-9A00CBBFAA0A}" type="slidenum">
              <a:rPr lang="en-US" smtClean="0"/>
              <a:pPr/>
              <a:t>‹#›</a:t>
            </a:fld>
            <a:endParaRPr lang="en-US"/>
          </a:p>
        </p:txBody>
      </p:sp>
    </p:spTree>
    <p:extLst>
      <p:ext uri="{BB962C8B-B14F-4D97-AF65-F5344CB8AC3E}">
        <p14:creationId xmlns:p14="http://schemas.microsoft.com/office/powerpoint/2010/main" val="1277441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dependent.co.uk/news/world/americas/vanderbilt-msu-shooting-chatgpt-email-b2285031.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We are currently “beta” testing software like this – best practices and usage rules will change rapidly. Nothing we say or do here is set in stone.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are current AI text generators in a "free" mode likely to progress toward a for-profit approach, and how will that affect students and young professionals in the future?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good is the AI at going beyond its programming? For example, an algorithm built to identify good managers would use data from people who are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currently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good managers, and because current managers have a bias toward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xyz</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the algorithms will bias toward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xyz</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Text generated by AI might have the same problem.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When this gets better, and more nuanced and universal applications are available, what are the things that humans will no longer need to do - what tasks will no longer be needed?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Skills are evolving as a result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Can we spend more time in deeper thought and not have to take the time to do more task based or lower-level thinking and discussion?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AI Chatbots can seem human. What should be considered “healthy” interactions with an AI chatbot?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Professional advice, personal advice, and even therapy may be something people seek from chatbots. In some senses, these bots can help keep people emotionally healthy!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But how do we prevent healthy connections from transforming into something that harms the “user” of a non-sentient program that appears to be a thoughtful human which is chameleon-like in shaping itself to what each person needs or wants?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Is a generation that has grown up used to forming digital connections with online strangers particularly susceptible (or are they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more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‘inoculated’) to this?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When is it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always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unacceptable to use AI text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Discuss </a:t>
            </a:r>
            <a:r>
              <a:rPr lang="en-US" sz="12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Vanderbilt example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What will students need to do to be “good writers” as educated professionals, as AI text generators continue to gain facility in generating accurate and relevant text? (Prompts!)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dirty="0"/>
              <a:t>Large Language Models</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13436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Bing Chat, ChatGPT, Bard AI, Claude, Perplexity.AI, etc. Each have strengths &amp; weaknesses, and specializations.</a:t>
            </a:r>
            <a:br>
              <a:rPr lang="en-US" dirty="0"/>
            </a:br>
            <a:br>
              <a:rPr lang="en-US" dirty="0"/>
            </a:br>
            <a:r>
              <a:rPr lang="en-US" dirty="0"/>
              <a:t>For example, Claude is very good at creative writing, and can “read” really long prompts and remember long exchanges with the user. You can upload documents that it can review and understand (up to ~70,000 words).</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It will impact everyone differentially per your discipline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Potential to be harmful—job fields or careers will drastically change, shrink, or disappear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are your future colleagues using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can you use it as a tool?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Credible Sources example: https://news.northwestern.edu/stories/2023/01/chatgpt-writes-convincing-fake-scientific-abstracts-that-fool-reviewers-in-study/</a:t>
            </a:r>
            <a:br>
              <a:rPr lang="en-US" dirty="0"/>
            </a:br>
            <a:br>
              <a:rPr lang="en-US" dirty="0"/>
            </a:br>
            <a:r>
              <a:rPr lang="en-US" dirty="0"/>
              <a:t>Vanilla ChatGPT (Without the </a:t>
            </a:r>
            <a:r>
              <a:rPr lang="en-US" dirty="0" err="1"/>
              <a:t>CodeInterpreter</a:t>
            </a:r>
            <a:r>
              <a:rPr lang="en-US" dirty="0"/>
              <a:t> or </a:t>
            </a:r>
            <a:r>
              <a:rPr lang="en-US" dirty="0" err="1"/>
              <a:t>WolframAlpha</a:t>
            </a:r>
            <a:r>
              <a:rPr lang="en-US" dirty="0"/>
              <a:t> Plugins) is terrible at math. It will also generate fake quotes, “examples” that are incorrect, and sources that don’t exist.</a:t>
            </a:r>
          </a:p>
          <a:p>
            <a:endParaRPr lang="en-US" dirty="0"/>
          </a:p>
          <a:p>
            <a:r>
              <a:rPr lang="en-US" dirty="0"/>
              <a:t>Check the Sources example: https://www.reuters.com/legal/transactional/lawyer-used-chatgpt-cite-bogus-cases-what-are-ethics-2023-05-30/</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What is "original" student work, and when do we most want it, and for what (educational/growth/ethical) purposes?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can responsible writers and professionals incorporate the use of AI text generators going forward?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Open up ChatGPT and run through some sample prompts to show strengths, weaknesses, and use cases.</a:t>
            </a:r>
          </a:p>
          <a:p>
            <a:endParaRPr lang="en-US" dirty="0"/>
          </a:p>
          <a:p>
            <a:r>
              <a:rPr lang="en-US" dirty="0"/>
              <a:t>Then: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effectLst/>
                <a:latin typeface="Arial" panose="020B0604020202020204" pitchFamily="34" charset="0"/>
                <a:ea typeface="Times New Roman" panose="02020603050405020304" pitchFamily="18" charset="0"/>
              </a:rPr>
              <a:t>You should always consult with individual teachers about the policies in their individual classes.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0000"/>
                </a:solidFill>
                <a:effectLst/>
                <a:latin typeface="Arial" panose="020B0604020202020204" pitchFamily="34" charset="0"/>
                <a:ea typeface="Times New Roman" panose="02020603050405020304" pitchFamily="18" charset="0"/>
              </a:rPr>
              <a:t>You must cite the AI you’ve used if you use it. We will discuss at a later date how you are expected to do this so you can avoid facing disciplinary action here at ECC.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effectLst/>
                <a:latin typeface="Arial" panose="020B0604020202020204" pitchFamily="34" charset="0"/>
                <a:ea typeface="Times New Roman" panose="02020603050405020304" pitchFamily="18" charset="0"/>
              </a:rPr>
              <a:t>Examples</a:t>
            </a:r>
            <a:r>
              <a:rPr lang="en-US" sz="1200" dirty="0">
                <a:solidFill>
                  <a:srgbClr val="000000"/>
                </a:solidFill>
                <a:effectLst/>
                <a:latin typeface="Arial" panose="020B0604020202020204" pitchFamily="34" charset="0"/>
                <a:ea typeface="Times New Roman" panose="02020603050405020304" pitchFamily="18" charset="0"/>
              </a:rPr>
              <a:t>: using text generation software to generate text for an essay without citing the prompt, software used, and un-edited generated text; utilizing AI tools to automate the paraphrasing of source text(s) without clearly citing the source material, which tool was used, and all changes made by the tool; making use of AI tools to significantly rework your own writing (including tools that automatically ‘correct’ grammar and punctuation through substantial rewrites) without clearly indicating the type of tool used and the extent of changes made by the tool; using image generation software to complete a graphic design assignment without providing the prompt, software used, and un-edited generated image; completing coding work by prompting a text generator to create and iterate said code without providing the prompt, software used, and the un-edited generated code.</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an account and start prompting the AI. Think of some of the ways it can help you. Can it tutor you in a topic you’re struggling with? Can it help you compose a difficult email or letter? Can it explain a concept that’s foreign to you, like coding or medical terminology? What works? What DOESN’T work? Make sure you’re actually reading the answers carefully and checking for accuracy!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53FAA-496D-3945-8538-68E676B164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9946A601-68E5-DC4C-85D2-53CA05A6AD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297156" y="518675"/>
            <a:ext cx="2709550" cy="557053"/>
          </a:xfrm>
          <a:prstGeom prst="rect">
            <a:avLst/>
          </a:prstGeom>
        </p:spPr>
      </p:pic>
      <p:sp>
        <p:nvSpPr>
          <p:cNvPr id="13" name="Rectangle 12">
            <a:extLst>
              <a:ext uri="{FF2B5EF4-FFF2-40B4-BE49-F238E27FC236}">
                <a16:creationId xmlns:a16="http://schemas.microsoft.com/office/drawing/2014/main" id="{9369F099-121B-8648-BF2D-425636C39CF0}"/>
              </a:ext>
            </a:extLst>
          </p:cNvPr>
          <p:cNvSpPr/>
          <p:nvPr userDrawn="1"/>
        </p:nvSpPr>
        <p:spPr>
          <a:xfrm>
            <a:off x="2365931" y="6383339"/>
            <a:ext cx="4572000" cy="323165"/>
          </a:xfrm>
          <a:prstGeom prst="rect">
            <a:avLst/>
          </a:prstGeom>
        </p:spPr>
        <p:txBody>
          <a:bodyPr>
            <a:spAutoFit/>
          </a:bodyPr>
          <a:lstStyle/>
          <a:p>
            <a:pPr algn="ctr"/>
            <a:r>
              <a:rPr lang="en-US" sz="825" b="0" i="0" u="none" dirty="0">
                <a:solidFill>
                  <a:schemeClr val="bg1"/>
                </a:solidFill>
              </a:rPr>
              <a:t>www.eastcentral.edu</a:t>
            </a:r>
          </a:p>
          <a:p>
            <a:pPr algn="ctr"/>
            <a:r>
              <a:rPr lang="en-US" sz="675" dirty="0">
                <a:solidFill>
                  <a:schemeClr val="bg1"/>
                </a:solidFill>
              </a:rPr>
              <a:t>© 2023 East Central College. All Rights Reserved. </a:t>
            </a:r>
            <a:endParaRPr lang="id-ID" sz="675" dirty="0">
              <a:solidFill>
                <a:schemeClr val="bg1"/>
              </a:solidFill>
            </a:endParaRPr>
          </a:p>
        </p:txBody>
      </p:sp>
      <p:sp>
        <p:nvSpPr>
          <p:cNvPr id="7" name="Vertical Content Placeholder 3">
            <a:extLst>
              <a:ext uri="{FF2B5EF4-FFF2-40B4-BE49-F238E27FC236}">
                <a16:creationId xmlns:a16="http://schemas.microsoft.com/office/drawing/2014/main" id="{F1225C56-DD50-BA43-B193-524EB96C4722}"/>
              </a:ext>
            </a:extLst>
          </p:cNvPr>
          <p:cNvSpPr>
            <a:spLocks noGrp="1"/>
          </p:cNvSpPr>
          <p:nvPr>
            <p:ph orient="vert" sz="quarter" idx="10" hasCustomPrompt="1"/>
          </p:nvPr>
        </p:nvSpPr>
        <p:spPr>
          <a:xfrm rot="16200000">
            <a:off x="3299791" y="-516837"/>
            <a:ext cx="2623931" cy="7971184"/>
          </a:xfrm>
        </p:spPr>
        <p:txBody>
          <a:bodyPr vert="eaVert">
            <a:normAutofit/>
          </a:bodyPr>
          <a:lstStyle>
            <a:lvl1pPr marL="0" indent="0" algn="ctr">
              <a:buNone/>
              <a:defRPr sz="4000" b="1">
                <a:solidFill>
                  <a:srgbClr val="303030"/>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p>
        </p:txBody>
      </p:sp>
    </p:spTree>
    <p:custDataLst>
      <p:tags r:id="rId1"/>
    </p:custDataLst>
    <p:extLst>
      <p:ext uri="{BB962C8B-B14F-4D97-AF65-F5344CB8AC3E}">
        <p14:creationId xmlns:p14="http://schemas.microsoft.com/office/powerpoint/2010/main" val="271800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3" grpId="3"/>
      <p:bldP spid="13" grpId="4"/>
      <p:bldP spid="13" grpId="5"/>
      <p:bldP spid="13" grpId="6"/>
      <p:bldP spid="13" grpId="7"/>
      <p:bldP spid="13" grpId="8"/>
      <p:bldP spid="13" grpId="9"/>
      <p:bldP spid="13" grpId="10"/>
      <p:bldP spid="13" grpId="11"/>
      <p:bldP spid="13" grpId="12"/>
      <p:bldP spid="13" grpId="13"/>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 Minute Timer">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D2CC58E7-6223-4A10-B544-B05839106C6C}"/>
              </a:ext>
            </a:extLst>
          </p:cNvPr>
          <p:cNvGrpSpPr>
            <a:grpSpLocks noChangeAspect="1"/>
          </p:cNvGrpSpPr>
          <p:nvPr userDrawn="1"/>
        </p:nvGrpSpPr>
        <p:grpSpPr bwMode="auto">
          <a:xfrm>
            <a:off x="-115410" y="0"/>
            <a:ext cx="9259410" cy="6857999"/>
            <a:chOff x="0" y="0"/>
            <a:chExt cx="5760" cy="4320"/>
          </a:xfrm>
        </p:grpSpPr>
        <p:sp>
          <p:nvSpPr>
            <p:cNvPr id="7" name="AutoShape 3">
              <a:extLst>
                <a:ext uri="{FF2B5EF4-FFF2-40B4-BE49-F238E27FC236}">
                  <a16:creationId xmlns:a16="http://schemas.microsoft.com/office/drawing/2014/main" id="{1F81DCDF-EDE4-46FD-A67E-AEF90D71E551}"/>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9" name="Freeform 5">
              <a:extLst>
                <a:ext uri="{FF2B5EF4-FFF2-40B4-BE49-F238E27FC236}">
                  <a16:creationId xmlns:a16="http://schemas.microsoft.com/office/drawing/2014/main" id="{06619B22-C46F-4CC3-B903-9AE199DE7508}"/>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Object 3">
            <a:hlinkClick r:id="" action="ppaction://ole?verb=0"/>
          </p:cNvPr>
          <p:cNvGraphicFramePr>
            <a:graphicFrameLocks noChangeAspect="1"/>
          </p:cNvGraphicFramePr>
          <p:nvPr userDrawn="1">
            <p:extLst>
              <p:ext uri="{D42A27DB-BD31-4B8C-83A1-F6EECF244321}">
                <p14:modId xmlns:p14="http://schemas.microsoft.com/office/powerpoint/2010/main" val="688252301"/>
              </p:ext>
            </p:extLst>
          </p:nvPr>
        </p:nvGraphicFramePr>
        <p:xfrm>
          <a:off x="2286793" y="1887032"/>
          <a:ext cx="4570413" cy="3427412"/>
        </p:xfrm>
        <a:graphic>
          <a:graphicData uri="http://schemas.openxmlformats.org/presentationml/2006/ole">
            <mc:AlternateContent xmlns:mc="http://schemas.openxmlformats.org/markup-compatibility/2006">
              <mc:Choice xmlns:v="urn:schemas-microsoft-com:vml" Requires="v">
                <p:oleObj name="Presentation" r:id="rId3" imgW="4570378" imgH="3427437" progId="PowerPoint.Show.12">
                  <p:embed/>
                </p:oleObj>
              </mc:Choice>
              <mc:Fallback>
                <p:oleObj name="Presentation" r:id="rId3" imgW="4570378" imgH="3427437" progId="PowerPoint.Show.12">
                  <p:embed/>
                  <p:pic>
                    <p:nvPicPr>
                      <p:cNvPr id="4" name="Object 3">
                        <a:hlinkClick r:id="" action="ppaction://ole?verb=0"/>
                      </p:cNvPr>
                      <p:cNvPicPr/>
                      <p:nvPr/>
                    </p:nvPicPr>
                    <p:blipFill>
                      <a:blip r:embed="rId4"/>
                      <a:stretch>
                        <a:fillRect/>
                      </a:stretch>
                    </p:blipFill>
                    <p:spPr>
                      <a:xfrm>
                        <a:off x="2286793" y="1887032"/>
                        <a:ext cx="4570413" cy="3427412"/>
                      </a:xfrm>
                      <a:prstGeom prst="rect">
                        <a:avLst/>
                      </a:prstGeom>
                    </p:spPr>
                  </p:pic>
                </p:oleObj>
              </mc:Fallback>
            </mc:AlternateContent>
          </a:graphicData>
        </a:graphic>
      </p:graphicFrame>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8" name="Title 4">
            <a:extLst>
              <a:ext uri="{FF2B5EF4-FFF2-40B4-BE49-F238E27FC236}">
                <a16:creationId xmlns:a16="http://schemas.microsoft.com/office/drawing/2014/main" id="{E7AC203B-272A-FA42-B769-5394B881C3C9}"/>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Tree>
    <p:custDataLst>
      <p:tags r:id="rId1"/>
    </p:custDataLst>
    <p:extLst>
      <p:ext uri="{BB962C8B-B14F-4D97-AF65-F5344CB8AC3E}">
        <p14:creationId xmlns:p14="http://schemas.microsoft.com/office/powerpoint/2010/main" val="98202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le 4">
            <a:extLst>
              <a:ext uri="{FF2B5EF4-FFF2-40B4-BE49-F238E27FC236}">
                <a16:creationId xmlns:a16="http://schemas.microsoft.com/office/drawing/2014/main" id="{03BE2BA1-9C17-8B42-92DA-F04D1289FDDD}"/>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B019FE96-AAA5-8143-BB1D-AA4E7730C874}"/>
              </a:ext>
            </a:extLst>
          </p:cNvPr>
          <p:cNvSpPr>
            <a:spLocks noGrp="1"/>
          </p:cNvSpPr>
          <p:nvPr>
            <p:ph orient="vert" sz="quarter" idx="11"/>
          </p:nvPr>
        </p:nvSpPr>
        <p:spPr>
          <a:xfrm rot="16200000">
            <a:off x="3412574" y="-530687"/>
            <a:ext cx="2257463" cy="8328158"/>
          </a:xfrm>
        </p:spPr>
        <p:txBody>
          <a:bodyPr vert="eaVert">
            <a:normAutofit/>
          </a:bodyPr>
          <a:lstStyle>
            <a:lvl1pPr marL="0" indent="0" algn="ctr">
              <a:lnSpc>
                <a:spcPct val="100000"/>
              </a:lnSpc>
              <a:buNone/>
              <a:defRPr sz="6000" b="1">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endParaRPr lang="en-US" dirty="0"/>
          </a:p>
          <a:p>
            <a:pPr lvl="0"/>
            <a:r>
              <a:rPr lang="en-US" dirty="0"/>
              <a:t>Lunch</a:t>
            </a:r>
          </a:p>
        </p:txBody>
      </p:sp>
      <p:sp>
        <p:nvSpPr>
          <p:cNvPr id="8" name="Rectangle 7">
            <a:extLst>
              <a:ext uri="{FF2B5EF4-FFF2-40B4-BE49-F238E27FC236}">
                <a16:creationId xmlns:a16="http://schemas.microsoft.com/office/drawing/2014/main" id="{9CB486DA-F558-B64F-BECA-A53CAD4C6695}"/>
              </a:ext>
            </a:extLst>
          </p:cNvPr>
          <p:cNvSpPr/>
          <p:nvPr userDrawn="1"/>
        </p:nvSpPr>
        <p:spPr>
          <a:xfrm>
            <a:off x="2070402" y="4378235"/>
            <a:ext cx="5277851" cy="416011"/>
          </a:xfrm>
          <a:prstGeom prst="rect">
            <a:avLst/>
          </a:prstGeom>
        </p:spPr>
        <p:txBody>
          <a:bodyPr wrap="square">
            <a:spAutoFit/>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Let’s eat lunch and come back refreshed.</a:t>
            </a:r>
          </a:p>
        </p:txBody>
      </p:sp>
      <p:pic>
        <p:nvPicPr>
          <p:cNvPr id="10" name="Picture 9">
            <a:extLst>
              <a:ext uri="{FF2B5EF4-FFF2-40B4-BE49-F238E27FC236}">
                <a16:creationId xmlns:a16="http://schemas.microsoft.com/office/drawing/2014/main" id="{5F5B1E3E-C280-C04C-8E04-FC2221056D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24672" y="1858944"/>
            <a:ext cx="1250792" cy="1945413"/>
          </a:xfrm>
          <a:prstGeom prst="rect">
            <a:avLst/>
          </a:prstGeom>
        </p:spPr>
      </p:pic>
      <p:grpSp>
        <p:nvGrpSpPr>
          <p:cNvPr id="7" name="Group 4">
            <a:extLst>
              <a:ext uri="{FF2B5EF4-FFF2-40B4-BE49-F238E27FC236}">
                <a16:creationId xmlns:a16="http://schemas.microsoft.com/office/drawing/2014/main" id="{7343387B-F362-4748-8F62-DDD647A14A14}"/>
              </a:ext>
            </a:extLst>
          </p:cNvPr>
          <p:cNvGrpSpPr>
            <a:grpSpLocks noChangeAspect="1"/>
          </p:cNvGrpSpPr>
          <p:nvPr userDrawn="1"/>
        </p:nvGrpSpPr>
        <p:grpSpPr bwMode="auto">
          <a:xfrm>
            <a:off x="-115410" y="0"/>
            <a:ext cx="9792070" cy="6857999"/>
            <a:chOff x="0" y="0"/>
            <a:chExt cx="5760" cy="4320"/>
          </a:xfrm>
        </p:grpSpPr>
        <p:sp>
          <p:nvSpPr>
            <p:cNvPr id="9" name="AutoShape 3">
              <a:extLst>
                <a:ext uri="{FF2B5EF4-FFF2-40B4-BE49-F238E27FC236}">
                  <a16:creationId xmlns:a16="http://schemas.microsoft.com/office/drawing/2014/main" id="{0AD0DDC6-23A2-4B0A-9A4A-54B264B4931D}"/>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11" name="Freeform 5">
              <a:extLst>
                <a:ext uri="{FF2B5EF4-FFF2-40B4-BE49-F238E27FC236}">
                  <a16:creationId xmlns:a16="http://schemas.microsoft.com/office/drawing/2014/main" id="{C78F6D25-82A1-4FAD-81BD-8F0AFE847304}"/>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247167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12" name="Title 4">
            <a:extLst>
              <a:ext uri="{FF2B5EF4-FFF2-40B4-BE49-F238E27FC236}">
                <a16:creationId xmlns:a16="http://schemas.microsoft.com/office/drawing/2014/main" id="{971FB00C-8543-9143-B1CF-53B6586304C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7771021D-4068-754E-96E1-13A2B74D1F14}"/>
              </a:ext>
            </a:extLst>
          </p:cNvPr>
          <p:cNvSpPr>
            <a:spLocks noGrp="1"/>
          </p:cNvSpPr>
          <p:nvPr>
            <p:ph orient="vert" sz="quarter" idx="10" hasCustomPrompt="1"/>
          </p:nvPr>
        </p:nvSpPr>
        <p:spPr>
          <a:xfrm rot="16200000">
            <a:off x="4185333" y="-967748"/>
            <a:ext cx="852844" cy="8513279"/>
          </a:xfrm>
        </p:spPr>
        <p:txBody>
          <a:bodyPr vert="eaVert">
            <a:noAutofit/>
          </a:bodyPr>
          <a:lstStyle>
            <a:lvl1pPr marL="0" indent="0">
              <a:buNone/>
              <a:defRPr sz="6000" b="1">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Questions?</a:t>
            </a:r>
          </a:p>
        </p:txBody>
      </p:sp>
      <p:grpSp>
        <p:nvGrpSpPr>
          <p:cNvPr id="6" name="Group 4">
            <a:extLst>
              <a:ext uri="{FF2B5EF4-FFF2-40B4-BE49-F238E27FC236}">
                <a16:creationId xmlns:a16="http://schemas.microsoft.com/office/drawing/2014/main" id="{955D38D4-4E07-41D9-B5ED-F9DC3A7D0D4D}"/>
              </a:ext>
            </a:extLst>
          </p:cNvPr>
          <p:cNvGrpSpPr>
            <a:grpSpLocks noChangeAspect="1"/>
          </p:cNvGrpSpPr>
          <p:nvPr userDrawn="1"/>
        </p:nvGrpSpPr>
        <p:grpSpPr bwMode="auto">
          <a:xfrm>
            <a:off x="-115410" y="0"/>
            <a:ext cx="9259410" cy="6857999"/>
            <a:chOff x="0" y="0"/>
            <a:chExt cx="5760" cy="4320"/>
          </a:xfrm>
        </p:grpSpPr>
        <p:sp>
          <p:nvSpPr>
            <p:cNvPr id="8" name="AutoShape 3">
              <a:extLst>
                <a:ext uri="{FF2B5EF4-FFF2-40B4-BE49-F238E27FC236}">
                  <a16:creationId xmlns:a16="http://schemas.microsoft.com/office/drawing/2014/main" id="{79B3FA00-D425-4D02-98F1-A9759EBADCFB}"/>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9" name="Freeform 5">
              <a:extLst>
                <a:ext uri="{FF2B5EF4-FFF2-40B4-BE49-F238E27FC236}">
                  <a16:creationId xmlns:a16="http://schemas.microsoft.com/office/drawing/2014/main" id="{41C1803E-84BC-4F26-8036-9DAEC2F1CF7E}"/>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79781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30/70 - Dark Gre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le 4">
            <a:extLst>
              <a:ext uri="{FF2B5EF4-FFF2-40B4-BE49-F238E27FC236}">
                <a16:creationId xmlns:a16="http://schemas.microsoft.com/office/drawing/2014/main" id="{439A0C92-1ACF-7C48-8958-4111C30BD690}"/>
              </a:ext>
            </a:extLst>
          </p:cNvPr>
          <p:cNvSpPr>
            <a:spLocks noGrp="1"/>
          </p:cNvSpPr>
          <p:nvPr>
            <p:ph type="title"/>
          </p:nvPr>
        </p:nvSpPr>
        <p:spPr>
          <a:xfrm>
            <a:off x="304801" y="481368"/>
            <a:ext cx="2107096"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62568845-3D92-1E4B-B5CD-EAE544316BE8}"/>
              </a:ext>
            </a:extLst>
          </p:cNvPr>
          <p:cNvSpPr>
            <a:spLocks noGrp="1"/>
          </p:cNvSpPr>
          <p:nvPr>
            <p:ph orient="vert" sz="quarter" idx="11" hasCustomPrompt="1"/>
          </p:nvPr>
        </p:nvSpPr>
        <p:spPr>
          <a:xfrm rot="16200000">
            <a:off x="5648455" y="-1257528"/>
            <a:ext cx="852844" cy="6138252"/>
          </a:xfrm>
        </p:spPr>
        <p:txBody>
          <a:bodyPr vert="eaVert">
            <a:noAutofit/>
          </a:bodyPr>
          <a:lstStyle>
            <a:lvl1pPr marL="0" indent="0">
              <a:buNone/>
              <a:defRPr sz="6000" b="1">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Page Title</a:t>
            </a:r>
          </a:p>
        </p:txBody>
      </p:sp>
      <p:sp>
        <p:nvSpPr>
          <p:cNvPr id="8" name="Vertical Content Placeholder 3">
            <a:extLst>
              <a:ext uri="{FF2B5EF4-FFF2-40B4-BE49-F238E27FC236}">
                <a16:creationId xmlns:a16="http://schemas.microsoft.com/office/drawing/2014/main" id="{E7D4BD6D-A640-274F-9DD2-B213DCBCA1B5}"/>
              </a:ext>
            </a:extLst>
          </p:cNvPr>
          <p:cNvSpPr>
            <a:spLocks noGrp="1"/>
          </p:cNvSpPr>
          <p:nvPr>
            <p:ph orient="vert" sz="quarter" idx="12" hasCustomPrompt="1"/>
          </p:nvPr>
        </p:nvSpPr>
        <p:spPr>
          <a:xfrm rot="16200000">
            <a:off x="4843040" y="504975"/>
            <a:ext cx="2463670" cy="6138250"/>
          </a:xfrm>
        </p:spPr>
        <p:txBody>
          <a:bodyPr vert="eaVert">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dirty="0"/>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indent="0">
              <a:buNone/>
            </a:pPr>
            <a:r>
              <a:rPr lang="en-US" sz="1600" dirty="0">
                <a:solidFill>
                  <a:srgbClr val="A83D3D"/>
                </a:solidFill>
                <a:latin typeface="Arial" panose="020B0604020202020204" pitchFamily="34" charset="0"/>
                <a:ea typeface="Arial" charset="0"/>
                <a:cs typeface="Arial" panose="020B0604020202020204" pitchFamily="34" charset="0"/>
              </a:rPr>
              <a:t>•  </a:t>
            </a:r>
            <a:r>
              <a:rPr lang="en-US" sz="1600" dirty="0">
                <a:solidFill>
                  <a:srgbClr val="595959"/>
                </a:solidFill>
                <a:latin typeface="Arial" panose="020B0604020202020204" pitchFamily="34" charset="0"/>
                <a:ea typeface="Arial" charset="0"/>
                <a:cs typeface="Arial" panose="020B0604020202020204" pitchFamily="34" charset="0"/>
              </a:rPr>
              <a:t>Click here to add </a:t>
            </a:r>
          </a:p>
          <a:p>
            <a:pPr marL="0" indent="0">
              <a:buNone/>
            </a:pPr>
            <a:r>
              <a:rPr lang="en-US" sz="1600" dirty="0">
                <a:solidFill>
                  <a:srgbClr val="A83D3D"/>
                </a:solidFill>
                <a:latin typeface="Arial" panose="020B0604020202020204" pitchFamily="34" charset="0"/>
                <a:ea typeface="Arial" charset="0"/>
                <a:cs typeface="Arial" panose="020B0604020202020204" pitchFamily="34" charset="0"/>
              </a:rPr>
              <a:t>•  </a:t>
            </a:r>
            <a:r>
              <a:rPr lang="en-US" sz="1600" dirty="0">
                <a:solidFill>
                  <a:srgbClr val="595959"/>
                </a:solidFill>
                <a:latin typeface="Arial" panose="020B0604020202020204" pitchFamily="34" charset="0"/>
                <a:ea typeface="Arial" charset="0"/>
                <a:cs typeface="Arial" panose="020B0604020202020204" pitchFamily="34" charset="0"/>
              </a:rPr>
              <a:t>Click here to add </a:t>
            </a:r>
          </a:p>
          <a:p>
            <a:pPr marL="0" indent="0">
              <a:buNone/>
            </a:pPr>
            <a:r>
              <a:rPr lang="en-US" sz="1600" dirty="0">
                <a:solidFill>
                  <a:srgbClr val="A83D3D"/>
                </a:solidFill>
                <a:latin typeface="Arial" panose="020B0604020202020204" pitchFamily="34" charset="0"/>
                <a:ea typeface="Arial" charset="0"/>
                <a:cs typeface="Arial" panose="020B0604020202020204" pitchFamily="34" charset="0"/>
              </a:rPr>
              <a:t>•  </a:t>
            </a:r>
            <a:r>
              <a:rPr lang="en-US" sz="1600" dirty="0">
                <a:solidFill>
                  <a:srgbClr val="595959"/>
                </a:solidFill>
                <a:latin typeface="Arial" panose="020B0604020202020204" pitchFamily="34" charset="0"/>
                <a:ea typeface="Arial" charset="0"/>
                <a:cs typeface="Arial" panose="020B0604020202020204" pitchFamily="34" charset="0"/>
              </a:rPr>
              <a:t>Click here to add </a:t>
            </a:r>
          </a:p>
          <a:p>
            <a:pPr marL="0" indent="0">
              <a:buNone/>
            </a:pPr>
            <a:r>
              <a:rPr lang="en-US" sz="1600" dirty="0">
                <a:solidFill>
                  <a:srgbClr val="A83D3D"/>
                </a:solidFill>
                <a:latin typeface="Arial" panose="020B0604020202020204" pitchFamily="34" charset="0"/>
                <a:ea typeface="Arial" charset="0"/>
                <a:cs typeface="Arial" panose="020B0604020202020204" pitchFamily="34" charset="0"/>
              </a:rPr>
              <a:t>•  </a:t>
            </a:r>
            <a:r>
              <a:rPr lang="en-US" sz="1600" dirty="0">
                <a:solidFill>
                  <a:srgbClr val="595959"/>
                </a:solidFill>
                <a:latin typeface="Arial" panose="020B0604020202020204" pitchFamily="34" charset="0"/>
                <a:ea typeface="Arial" charset="0"/>
                <a:cs typeface="Arial" panose="020B0604020202020204" pitchFamily="34" charset="0"/>
              </a:rPr>
              <a:t>Click here to add </a:t>
            </a:r>
          </a:p>
          <a:p>
            <a:pPr marL="0" indent="0">
              <a:buNone/>
            </a:pPr>
            <a:r>
              <a:rPr lang="en-US" sz="1600" dirty="0">
                <a:solidFill>
                  <a:srgbClr val="A83D3D"/>
                </a:solidFill>
                <a:latin typeface="Arial" panose="020B0604020202020204" pitchFamily="34" charset="0"/>
                <a:ea typeface="Arial" charset="0"/>
                <a:cs typeface="Arial" panose="020B0604020202020204" pitchFamily="34" charset="0"/>
              </a:rPr>
              <a:t>•  </a:t>
            </a:r>
            <a:r>
              <a:rPr lang="en-US" sz="1600" dirty="0">
                <a:solidFill>
                  <a:srgbClr val="595959"/>
                </a:solidFill>
                <a:latin typeface="Arial" panose="020B0604020202020204" pitchFamily="34" charset="0"/>
                <a:ea typeface="Arial" charset="0"/>
                <a:cs typeface="Arial" panose="020B0604020202020204" pitchFamily="34" charset="0"/>
              </a:rPr>
              <a:t>Click here to add </a:t>
            </a:r>
          </a:p>
          <a:p>
            <a:pPr marL="0" indent="0">
              <a:buNone/>
            </a:pPr>
            <a:r>
              <a:rPr lang="en-US" sz="1600" dirty="0">
                <a:solidFill>
                  <a:srgbClr val="A83D3D"/>
                </a:solidFill>
                <a:latin typeface="Arial" panose="020B0604020202020204" pitchFamily="34" charset="0"/>
                <a:ea typeface="Arial" charset="0"/>
                <a:cs typeface="Arial" panose="020B0604020202020204" pitchFamily="34" charset="0"/>
              </a:rPr>
              <a:t>•  </a:t>
            </a:r>
            <a:r>
              <a:rPr lang="en-US" sz="1600" dirty="0">
                <a:solidFill>
                  <a:srgbClr val="595959"/>
                </a:solidFill>
                <a:latin typeface="Arial" panose="020B0604020202020204" pitchFamily="34" charset="0"/>
                <a:ea typeface="Arial" charset="0"/>
                <a:cs typeface="Arial" panose="020B0604020202020204" pitchFamily="34" charset="0"/>
              </a:rPr>
              <a:t>Click here to add</a:t>
            </a:r>
            <a:endParaRPr lang="en-US" sz="1600" b="1" i="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dirty="0">
              <a:solidFill>
                <a:srgbClr val="595959"/>
              </a:solidFill>
              <a:latin typeface="Arial" panose="020B0604020202020204" pitchFamily="34" charset="0"/>
              <a:ea typeface="Arial" charset="0"/>
              <a:cs typeface="Arial" panose="020B0604020202020204" pitchFamily="34" charset="0"/>
            </a:endParaRPr>
          </a:p>
        </p:txBody>
      </p:sp>
    </p:spTree>
    <p:custDataLst>
      <p:tags r:id="rId1"/>
    </p:custDataLst>
    <p:extLst>
      <p:ext uri="{BB962C8B-B14F-4D97-AF65-F5344CB8AC3E}">
        <p14:creationId xmlns:p14="http://schemas.microsoft.com/office/powerpoint/2010/main" val="232221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0/30 - Dark Gre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498" y="0"/>
            <a:ext cx="9144000" cy="6858000"/>
          </a:xfrm>
          <a:prstGeom prst="rect">
            <a:avLst/>
          </a:prstGeom>
        </p:spPr>
      </p:pic>
      <p:sp>
        <p:nvSpPr>
          <p:cNvPr id="13" name="Rectangle 12">
            <a:extLst>
              <a:ext uri="{FF2B5EF4-FFF2-40B4-BE49-F238E27FC236}">
                <a16:creationId xmlns:a16="http://schemas.microsoft.com/office/drawing/2014/main" id="{9369F099-121B-8648-BF2D-425636C39CF0}"/>
              </a:ext>
            </a:extLst>
          </p:cNvPr>
          <p:cNvSpPr/>
          <p:nvPr userDrawn="1"/>
        </p:nvSpPr>
        <p:spPr>
          <a:xfrm>
            <a:off x="2365931" y="6383339"/>
            <a:ext cx="4572000" cy="323165"/>
          </a:xfrm>
          <a:prstGeom prst="rect">
            <a:avLst/>
          </a:prstGeom>
        </p:spPr>
        <p:txBody>
          <a:bodyPr>
            <a:spAutoFit/>
          </a:bodyPr>
          <a:lstStyle/>
          <a:p>
            <a:pPr algn="ctr"/>
            <a:r>
              <a:rPr lang="en-US" sz="825" b="0" i="0" u="none" dirty="0">
                <a:solidFill>
                  <a:schemeClr val="bg1"/>
                </a:solidFill>
              </a:rPr>
              <a:t>www.eastcentral.edu</a:t>
            </a:r>
            <a:endParaRPr lang="id-ID" sz="788" b="0" i="0" u="none" baseline="0" dirty="0">
              <a:solidFill>
                <a:schemeClr val="bg1"/>
              </a:solidFill>
            </a:endParaRPr>
          </a:p>
          <a:p>
            <a:pPr algn="ctr"/>
            <a:r>
              <a:rPr lang="en-US" sz="675" dirty="0">
                <a:solidFill>
                  <a:schemeClr val="bg1"/>
                </a:solidFill>
              </a:rPr>
              <a:t>© 2022 East Central College. All Rights Reserved. </a:t>
            </a:r>
            <a:endParaRPr lang="id-ID" sz="675" dirty="0">
              <a:solidFill>
                <a:schemeClr val="bg1"/>
              </a:solidFill>
            </a:endParaRPr>
          </a:p>
        </p:txBody>
      </p:sp>
      <p:sp>
        <p:nvSpPr>
          <p:cNvPr id="16" name="Title 4">
            <a:extLst>
              <a:ext uri="{FF2B5EF4-FFF2-40B4-BE49-F238E27FC236}">
                <a16:creationId xmlns:a16="http://schemas.microsoft.com/office/drawing/2014/main" id="{4F1520AD-50C3-1746-B16D-C28A9442FD2B}"/>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Vertical Content Placeholder 3">
            <a:extLst>
              <a:ext uri="{FF2B5EF4-FFF2-40B4-BE49-F238E27FC236}">
                <a16:creationId xmlns:a16="http://schemas.microsoft.com/office/drawing/2014/main" id="{5CA13764-CBE8-0940-B9DC-F82752E35554}"/>
              </a:ext>
            </a:extLst>
          </p:cNvPr>
          <p:cNvSpPr>
            <a:spLocks noGrp="1"/>
          </p:cNvSpPr>
          <p:nvPr>
            <p:ph orient="vert" sz="quarter" idx="10" hasCustomPrompt="1"/>
          </p:nvPr>
        </p:nvSpPr>
        <p:spPr>
          <a:xfrm rot="16200000">
            <a:off x="5523589" y="2907134"/>
            <a:ext cx="4708832" cy="1880145"/>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14207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3" grpId="3"/>
      <p:bldP spid="13" grpId="4"/>
      <p:bldP spid="13" grpId="5"/>
      <p:bldP spid="13" grpId="6"/>
      <p:bldP spid="13" grpId="7"/>
      <p:bldP spid="13" grpId="8"/>
      <p:bldP spid="13" grpId="9"/>
      <p:bldP spid="13" grpId="10"/>
      <p:bldP spid="13" grpId="11"/>
      <p:bldP spid="13" grpId="12"/>
      <p:bldP spid="13" grpId="13"/>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0/30 - Light Gre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60C592F2-9DC9-5041-ADE4-20B3EB0A0306}"/>
              </a:ext>
            </a:extLst>
          </p:cNvPr>
          <p:cNvSpPr/>
          <p:nvPr userDrawn="1"/>
        </p:nvSpPr>
        <p:spPr>
          <a:xfrm>
            <a:off x="2365931" y="6383339"/>
            <a:ext cx="4572000" cy="323165"/>
          </a:xfrm>
          <a:prstGeom prst="rect">
            <a:avLst/>
          </a:prstGeom>
        </p:spPr>
        <p:txBody>
          <a:bodyPr>
            <a:spAutoFit/>
          </a:bodyPr>
          <a:lstStyle/>
          <a:p>
            <a:pPr algn="ctr"/>
            <a:r>
              <a:rPr lang="en-US" sz="825" b="0" i="0" u="none" dirty="0">
                <a:solidFill>
                  <a:srgbClr val="233962"/>
                </a:solidFill>
              </a:rPr>
              <a:t>www.eastcentral.edu</a:t>
            </a:r>
            <a:endParaRPr lang="id-ID" sz="788" b="0" i="0" u="none" baseline="0" dirty="0">
              <a:solidFill>
                <a:srgbClr val="233962"/>
              </a:solidFill>
            </a:endParaRPr>
          </a:p>
          <a:p>
            <a:pPr algn="ctr"/>
            <a:r>
              <a:rPr lang="en-US" sz="675" dirty="0">
                <a:solidFill>
                  <a:schemeClr val="tx1">
                    <a:lumMod val="50000"/>
                    <a:lumOff val="50000"/>
                  </a:schemeClr>
                </a:solidFill>
              </a:rPr>
              <a:t>© 2022 East Central College. All Rights Reserved. </a:t>
            </a:r>
            <a:endParaRPr lang="id-ID" sz="675" dirty="0">
              <a:solidFill>
                <a:schemeClr val="tx1">
                  <a:lumMod val="50000"/>
                  <a:lumOff val="50000"/>
                </a:schemeClr>
              </a:solidFill>
            </a:endParaRPr>
          </a:p>
        </p:txBody>
      </p:sp>
      <p:sp>
        <p:nvSpPr>
          <p:cNvPr id="16" name="Title 4">
            <a:extLst>
              <a:ext uri="{FF2B5EF4-FFF2-40B4-BE49-F238E27FC236}">
                <a16:creationId xmlns:a16="http://schemas.microsoft.com/office/drawing/2014/main" id="{90462A7B-11D0-2044-9CF7-314A6E8CF909}"/>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8" name="Vertical Content Placeholder 3">
            <a:extLst>
              <a:ext uri="{FF2B5EF4-FFF2-40B4-BE49-F238E27FC236}">
                <a16:creationId xmlns:a16="http://schemas.microsoft.com/office/drawing/2014/main" id="{E4F07411-033D-074B-B3DB-DEAC954D631B}"/>
              </a:ext>
            </a:extLst>
          </p:cNvPr>
          <p:cNvSpPr>
            <a:spLocks noGrp="1"/>
          </p:cNvSpPr>
          <p:nvPr>
            <p:ph orient="vert" sz="quarter" idx="10" hasCustomPrompt="1"/>
          </p:nvPr>
        </p:nvSpPr>
        <p:spPr>
          <a:xfrm rot="16200000">
            <a:off x="5523589" y="2907134"/>
            <a:ext cx="4708832" cy="1880145"/>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grpSp>
        <p:nvGrpSpPr>
          <p:cNvPr id="7" name="Group 4">
            <a:extLst>
              <a:ext uri="{FF2B5EF4-FFF2-40B4-BE49-F238E27FC236}">
                <a16:creationId xmlns:a16="http://schemas.microsoft.com/office/drawing/2014/main" id="{6D43135F-73F7-4BB5-BF8A-A015369F829F}"/>
              </a:ext>
            </a:extLst>
          </p:cNvPr>
          <p:cNvGrpSpPr>
            <a:grpSpLocks noChangeAspect="1"/>
          </p:cNvGrpSpPr>
          <p:nvPr userDrawn="1"/>
        </p:nvGrpSpPr>
        <p:grpSpPr bwMode="auto">
          <a:xfrm>
            <a:off x="-115410" y="0"/>
            <a:ext cx="9809826" cy="6857999"/>
            <a:chOff x="0" y="0"/>
            <a:chExt cx="5760" cy="4320"/>
          </a:xfrm>
        </p:grpSpPr>
        <p:sp>
          <p:nvSpPr>
            <p:cNvPr id="9" name="AutoShape 3">
              <a:extLst>
                <a:ext uri="{FF2B5EF4-FFF2-40B4-BE49-F238E27FC236}">
                  <a16:creationId xmlns:a16="http://schemas.microsoft.com/office/drawing/2014/main" id="{CAB69F8F-9793-4752-A098-4C9CDC93C31B}"/>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10" name="Freeform 5">
              <a:extLst>
                <a:ext uri="{FF2B5EF4-FFF2-40B4-BE49-F238E27FC236}">
                  <a16:creationId xmlns:a16="http://schemas.microsoft.com/office/drawing/2014/main" id="{94226C16-F711-4710-BA80-625EA5D0E31B}"/>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38907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2" grpId="4"/>
      <p:bldP spid="12" grpId="5"/>
      <p:bldP spid="12" grpId="6"/>
      <p:bldP spid="12" grpId="7"/>
      <p:bldP spid="12" grpId="8"/>
      <p:bldP spid="12" grpId="9"/>
      <p:bldP spid="12" grpId="10"/>
      <p:bldP spid="12" grpId="11"/>
      <p:bldP spid="12" grpId="12"/>
      <p:bldP spid="12" grpId="13"/>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Mid - Dark Gre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4">
            <a:extLst>
              <a:ext uri="{FF2B5EF4-FFF2-40B4-BE49-F238E27FC236}">
                <a16:creationId xmlns:a16="http://schemas.microsoft.com/office/drawing/2014/main" id="{6B03B77F-70E2-4668-8B48-77362EF760AD}"/>
              </a:ext>
            </a:extLst>
          </p:cNvPr>
          <p:cNvGrpSpPr>
            <a:grpSpLocks noChangeAspect="1"/>
          </p:cNvGrpSpPr>
          <p:nvPr userDrawn="1"/>
        </p:nvGrpSpPr>
        <p:grpSpPr bwMode="auto">
          <a:xfrm>
            <a:off x="-115410" y="0"/>
            <a:ext cx="9756560" cy="6857999"/>
            <a:chOff x="0" y="0"/>
            <a:chExt cx="5760" cy="4320"/>
          </a:xfrm>
        </p:grpSpPr>
        <p:sp>
          <p:nvSpPr>
            <p:cNvPr id="7" name="AutoShape 3">
              <a:extLst>
                <a:ext uri="{FF2B5EF4-FFF2-40B4-BE49-F238E27FC236}">
                  <a16:creationId xmlns:a16="http://schemas.microsoft.com/office/drawing/2014/main" id="{76E5223B-973B-4427-B0F6-4AD831B6FFDF}"/>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8" name="Freeform 5">
              <a:extLst>
                <a:ext uri="{FF2B5EF4-FFF2-40B4-BE49-F238E27FC236}">
                  <a16:creationId xmlns:a16="http://schemas.microsoft.com/office/drawing/2014/main" id="{F741C8C9-CBD3-4191-B9A4-4978117AFF9A}"/>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03BE2BA1-9C17-8B42-92DA-F04D1289FDDD}"/>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B019FE96-AAA5-8143-BB1D-AA4E7730C874}"/>
              </a:ext>
            </a:extLst>
          </p:cNvPr>
          <p:cNvSpPr>
            <a:spLocks noGrp="1"/>
          </p:cNvSpPr>
          <p:nvPr>
            <p:ph orient="vert" sz="quarter" idx="11" hasCustomPrompt="1"/>
          </p:nvPr>
        </p:nvSpPr>
        <p:spPr>
          <a:xfrm rot="16200000">
            <a:off x="3204840" y="-738421"/>
            <a:ext cx="2672931" cy="8328158"/>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902050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Mid - Yellow">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307E4FD-CB66-4220-844A-828DC84ECF47}"/>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F306AFF5-F1DC-4CE8-B25E-6E78C7EBAC51}"/>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9FDD169B-2C25-4025-B7AD-289C7AC31EC6}"/>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16BC6DC6-694F-46B1-A8E7-DE8AAD7DD64E}"/>
                </a:ext>
              </a:extLst>
            </p:cNvPr>
            <p:cNvSpPr>
              <a:spLocks/>
            </p:cNvSpPr>
            <p:nvPr userDrawn="1"/>
          </p:nvSpPr>
          <p:spPr bwMode="auto">
            <a:xfrm>
              <a:off x="0" y="1062"/>
              <a:ext cx="5766" cy="2200"/>
            </a:xfrm>
            <a:custGeom>
              <a:avLst/>
              <a:gdLst>
                <a:gd name="T0" fmla="*/ 0 w 9599"/>
                <a:gd name="T1" fmla="*/ 3661 h 3661"/>
                <a:gd name="T2" fmla="*/ 0 w 9599"/>
                <a:gd name="T3" fmla="*/ 3661 h 3661"/>
                <a:gd name="T4" fmla="*/ 9599 w 9599"/>
                <a:gd name="T5" fmla="*/ 3661 h 3661"/>
                <a:gd name="T6" fmla="*/ 9599 w 9599"/>
                <a:gd name="T7" fmla="*/ 0 h 3661"/>
                <a:gd name="T8" fmla="*/ 0 w 9599"/>
                <a:gd name="T9" fmla="*/ 0 h 3661"/>
                <a:gd name="T10" fmla="*/ 0 w 9599"/>
                <a:gd name="T11" fmla="*/ 3661 h 3661"/>
              </a:gdLst>
              <a:ahLst/>
              <a:cxnLst>
                <a:cxn ang="0">
                  <a:pos x="T0" y="T1"/>
                </a:cxn>
                <a:cxn ang="0">
                  <a:pos x="T2" y="T3"/>
                </a:cxn>
                <a:cxn ang="0">
                  <a:pos x="T4" y="T5"/>
                </a:cxn>
                <a:cxn ang="0">
                  <a:pos x="T6" y="T7"/>
                </a:cxn>
                <a:cxn ang="0">
                  <a:pos x="T8" y="T9"/>
                </a:cxn>
                <a:cxn ang="0">
                  <a:pos x="T10" y="T11"/>
                </a:cxn>
              </a:cxnLst>
              <a:rect l="0" t="0" r="r" b="b"/>
              <a:pathLst>
                <a:path w="9599" h="3661">
                  <a:moveTo>
                    <a:pt x="0" y="3661"/>
                  </a:moveTo>
                  <a:lnTo>
                    <a:pt x="0" y="3661"/>
                  </a:lnTo>
                  <a:lnTo>
                    <a:pt x="9599" y="3661"/>
                  </a:lnTo>
                  <a:lnTo>
                    <a:pt x="9599" y="0"/>
                  </a:lnTo>
                  <a:lnTo>
                    <a:pt x="0" y="0"/>
                  </a:lnTo>
                  <a:lnTo>
                    <a:pt x="0" y="3661"/>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4">
            <a:extLst>
              <a:ext uri="{FF2B5EF4-FFF2-40B4-BE49-F238E27FC236}">
                <a16:creationId xmlns:a16="http://schemas.microsoft.com/office/drawing/2014/main" id="{1E4573CE-4549-401A-9C29-948FDCA48D37}"/>
              </a:ext>
            </a:extLst>
          </p:cNvPr>
          <p:cNvGrpSpPr>
            <a:grpSpLocks noChangeAspect="1"/>
          </p:cNvGrpSpPr>
          <p:nvPr userDrawn="1"/>
        </p:nvGrpSpPr>
        <p:grpSpPr bwMode="auto">
          <a:xfrm>
            <a:off x="-115411" y="0"/>
            <a:ext cx="9880847" cy="6857999"/>
            <a:chOff x="0" y="0"/>
            <a:chExt cx="5760" cy="4320"/>
          </a:xfrm>
        </p:grpSpPr>
        <p:sp>
          <p:nvSpPr>
            <p:cNvPr id="7" name="AutoShape 3">
              <a:extLst>
                <a:ext uri="{FF2B5EF4-FFF2-40B4-BE49-F238E27FC236}">
                  <a16:creationId xmlns:a16="http://schemas.microsoft.com/office/drawing/2014/main" id="{446421D2-05AE-4D1A-A681-0A281096DB59}"/>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8" name="Freeform 5">
              <a:extLst>
                <a:ext uri="{FF2B5EF4-FFF2-40B4-BE49-F238E27FC236}">
                  <a16:creationId xmlns:a16="http://schemas.microsoft.com/office/drawing/2014/main" id="{31249CD1-074B-41A8-94E2-B487BE750AEE}"/>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7B03C351-B988-3745-A3B1-1E9F121DD34B}"/>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42D0EE94-35C3-E544-981E-9B0704B0B1E2}"/>
              </a:ext>
            </a:extLst>
          </p:cNvPr>
          <p:cNvSpPr>
            <a:spLocks noGrp="1"/>
          </p:cNvSpPr>
          <p:nvPr>
            <p:ph orient="vert" sz="quarter" idx="11" hasCustomPrompt="1"/>
          </p:nvPr>
        </p:nvSpPr>
        <p:spPr>
          <a:xfrm rot="16200000">
            <a:off x="3204840" y="-738421"/>
            <a:ext cx="2672931" cy="8328158"/>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649249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Mid - Re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7D6A6D3C-2247-456B-B31A-17624EFEBBFB}"/>
              </a:ext>
            </a:extLst>
          </p:cNvPr>
          <p:cNvGrpSpPr>
            <a:grpSpLocks noChangeAspect="1"/>
          </p:cNvGrpSpPr>
          <p:nvPr userDrawn="1"/>
        </p:nvGrpSpPr>
        <p:grpSpPr bwMode="auto">
          <a:xfrm>
            <a:off x="-115410" y="0"/>
            <a:ext cx="9756560" cy="6857999"/>
            <a:chOff x="0" y="0"/>
            <a:chExt cx="5760" cy="4320"/>
          </a:xfrm>
        </p:grpSpPr>
        <p:sp>
          <p:nvSpPr>
            <p:cNvPr id="11" name="AutoShape 3">
              <a:extLst>
                <a:ext uri="{FF2B5EF4-FFF2-40B4-BE49-F238E27FC236}">
                  <a16:creationId xmlns:a16="http://schemas.microsoft.com/office/drawing/2014/main" id="{9CCAA334-187E-4270-9E48-13F8D1AAA823}"/>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13" name="Freeform 5">
              <a:extLst>
                <a:ext uri="{FF2B5EF4-FFF2-40B4-BE49-F238E27FC236}">
                  <a16:creationId xmlns:a16="http://schemas.microsoft.com/office/drawing/2014/main" id="{E013DD76-3725-4DA5-8CBA-CA4E95ADBF53}"/>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 name="Group 4">
            <a:extLst>
              <a:ext uri="{FF2B5EF4-FFF2-40B4-BE49-F238E27FC236}">
                <a16:creationId xmlns:a16="http://schemas.microsoft.com/office/drawing/2014/main" id="{74B59EAF-22A7-4B22-A59A-51952C8C9BEB}"/>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931F0FA4-117A-4D85-A300-2370CDC6F830}"/>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98E4CF12-0244-4372-BF6F-B4E96C01D71D}"/>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AE5E1BA7-30AF-44D2-9313-6E4AA012550C}"/>
                </a:ext>
              </a:extLst>
            </p:cNvPr>
            <p:cNvSpPr>
              <a:spLocks/>
            </p:cNvSpPr>
            <p:nvPr userDrawn="1"/>
          </p:nvSpPr>
          <p:spPr bwMode="auto">
            <a:xfrm>
              <a:off x="0" y="1062"/>
              <a:ext cx="5766" cy="2200"/>
            </a:xfrm>
            <a:custGeom>
              <a:avLst/>
              <a:gdLst>
                <a:gd name="T0" fmla="*/ 0 w 9599"/>
                <a:gd name="T1" fmla="*/ 3661 h 3661"/>
                <a:gd name="T2" fmla="*/ 0 w 9599"/>
                <a:gd name="T3" fmla="*/ 3661 h 3661"/>
                <a:gd name="T4" fmla="*/ 9599 w 9599"/>
                <a:gd name="T5" fmla="*/ 3661 h 3661"/>
                <a:gd name="T6" fmla="*/ 9599 w 9599"/>
                <a:gd name="T7" fmla="*/ 0 h 3661"/>
                <a:gd name="T8" fmla="*/ 0 w 9599"/>
                <a:gd name="T9" fmla="*/ 0 h 3661"/>
                <a:gd name="T10" fmla="*/ 0 w 9599"/>
                <a:gd name="T11" fmla="*/ 3661 h 3661"/>
              </a:gdLst>
              <a:ahLst/>
              <a:cxnLst>
                <a:cxn ang="0">
                  <a:pos x="T0" y="T1"/>
                </a:cxn>
                <a:cxn ang="0">
                  <a:pos x="T2" y="T3"/>
                </a:cxn>
                <a:cxn ang="0">
                  <a:pos x="T4" y="T5"/>
                </a:cxn>
                <a:cxn ang="0">
                  <a:pos x="T6" y="T7"/>
                </a:cxn>
                <a:cxn ang="0">
                  <a:pos x="T8" y="T9"/>
                </a:cxn>
                <a:cxn ang="0">
                  <a:pos x="T10" y="T11"/>
                </a:cxn>
              </a:cxnLst>
              <a:rect l="0" t="0" r="r" b="b"/>
              <a:pathLst>
                <a:path w="9599" h="3661">
                  <a:moveTo>
                    <a:pt x="0" y="3661"/>
                  </a:moveTo>
                  <a:lnTo>
                    <a:pt x="0" y="3661"/>
                  </a:lnTo>
                  <a:lnTo>
                    <a:pt x="9599" y="3661"/>
                  </a:lnTo>
                  <a:lnTo>
                    <a:pt x="9599" y="0"/>
                  </a:lnTo>
                  <a:lnTo>
                    <a:pt x="0" y="0"/>
                  </a:lnTo>
                  <a:lnTo>
                    <a:pt x="0" y="3661"/>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B7AF5492-D249-1449-A44E-BB2DAD52AAE5}"/>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EC40EA5F-3984-9143-A3DD-32ACE08B4831}"/>
              </a:ext>
            </a:extLst>
          </p:cNvPr>
          <p:cNvSpPr>
            <a:spLocks noGrp="1"/>
          </p:cNvSpPr>
          <p:nvPr>
            <p:ph orient="vert" sz="quarter" idx="11" hasCustomPrompt="1"/>
          </p:nvPr>
        </p:nvSpPr>
        <p:spPr>
          <a:xfrm rot="16200000">
            <a:off x="3204840" y="-738421"/>
            <a:ext cx="2672931" cy="8328158"/>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51389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Mid - Light Gre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5" name="Group 4">
            <a:extLst>
              <a:ext uri="{FF2B5EF4-FFF2-40B4-BE49-F238E27FC236}">
                <a16:creationId xmlns:a16="http://schemas.microsoft.com/office/drawing/2014/main" id="{5D2EB5AD-CA59-4640-A4E5-BE7E979582C3}"/>
              </a:ext>
            </a:extLst>
          </p:cNvPr>
          <p:cNvGrpSpPr>
            <a:grpSpLocks noChangeAspect="1"/>
          </p:cNvGrpSpPr>
          <p:nvPr userDrawn="1"/>
        </p:nvGrpSpPr>
        <p:grpSpPr bwMode="auto">
          <a:xfrm>
            <a:off x="-115410" y="0"/>
            <a:ext cx="9756560" cy="6857999"/>
            <a:chOff x="0" y="0"/>
            <a:chExt cx="5760" cy="4320"/>
          </a:xfrm>
        </p:grpSpPr>
        <p:sp>
          <p:nvSpPr>
            <p:cNvPr id="7" name="AutoShape 3">
              <a:extLst>
                <a:ext uri="{FF2B5EF4-FFF2-40B4-BE49-F238E27FC236}">
                  <a16:creationId xmlns:a16="http://schemas.microsoft.com/office/drawing/2014/main" id="{872FBEC1-D36A-48A9-BBCD-CC6F96EAD74D}"/>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8" name="Freeform 5">
              <a:extLst>
                <a:ext uri="{FF2B5EF4-FFF2-40B4-BE49-F238E27FC236}">
                  <a16:creationId xmlns:a16="http://schemas.microsoft.com/office/drawing/2014/main" id="{2A8DD9D1-A920-482F-8F23-34EA2D9A51D3}"/>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D2B44115-F0CC-7246-A93A-4EDE29981F0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6" name="Vertical Content Placeholder 3">
            <a:extLst>
              <a:ext uri="{FF2B5EF4-FFF2-40B4-BE49-F238E27FC236}">
                <a16:creationId xmlns:a16="http://schemas.microsoft.com/office/drawing/2014/main" id="{99FB950D-8CB9-1F47-8176-F2280A3A372B}"/>
              </a:ext>
            </a:extLst>
          </p:cNvPr>
          <p:cNvSpPr>
            <a:spLocks noGrp="1"/>
          </p:cNvSpPr>
          <p:nvPr>
            <p:ph orient="vert" sz="quarter" idx="11" hasCustomPrompt="1"/>
          </p:nvPr>
        </p:nvSpPr>
        <p:spPr>
          <a:xfrm rot="16200000">
            <a:off x="3204840" y="-738421"/>
            <a:ext cx="2672931" cy="832815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68930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12" name="Title 4">
            <a:extLst>
              <a:ext uri="{FF2B5EF4-FFF2-40B4-BE49-F238E27FC236}">
                <a16:creationId xmlns:a16="http://schemas.microsoft.com/office/drawing/2014/main" id="{971FB00C-8543-9143-B1CF-53B6586304C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14" name="Vertical Content Placeholder 3">
            <a:extLst>
              <a:ext uri="{FF2B5EF4-FFF2-40B4-BE49-F238E27FC236}">
                <a16:creationId xmlns:a16="http://schemas.microsoft.com/office/drawing/2014/main" id="{9319803E-B589-5F46-A571-51B567843C1D}"/>
              </a:ext>
            </a:extLst>
          </p:cNvPr>
          <p:cNvSpPr>
            <a:spLocks noGrp="1"/>
          </p:cNvSpPr>
          <p:nvPr>
            <p:ph orient="vert" sz="quarter" idx="10" hasCustomPrompt="1"/>
          </p:nvPr>
        </p:nvSpPr>
        <p:spPr>
          <a:xfrm rot="16200000">
            <a:off x="4185334" y="-1924838"/>
            <a:ext cx="852844" cy="8513279"/>
          </a:xfrm>
        </p:spPr>
        <p:txBody>
          <a:bodyPr vert="eaVert">
            <a:noAutofit/>
          </a:bodyPr>
          <a:lstStyle>
            <a:lvl1pPr marL="0" indent="0">
              <a:buNone/>
              <a:defRPr sz="6000" b="1">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Introductions</a:t>
            </a:r>
          </a:p>
        </p:txBody>
      </p:sp>
      <p:sp>
        <p:nvSpPr>
          <p:cNvPr id="15" name="Vertical Content Placeholder 3">
            <a:extLst>
              <a:ext uri="{FF2B5EF4-FFF2-40B4-BE49-F238E27FC236}">
                <a16:creationId xmlns:a16="http://schemas.microsoft.com/office/drawing/2014/main" id="{C469D670-2EDB-314D-B737-1CDDF93D41FD}"/>
              </a:ext>
            </a:extLst>
          </p:cNvPr>
          <p:cNvSpPr>
            <a:spLocks noGrp="1"/>
          </p:cNvSpPr>
          <p:nvPr>
            <p:ph orient="vert" sz="quarter" idx="12" hasCustomPrompt="1"/>
          </p:nvPr>
        </p:nvSpPr>
        <p:spPr>
          <a:xfrm rot="16200000">
            <a:off x="2075932" y="1141654"/>
            <a:ext cx="3110948" cy="6552578"/>
          </a:xfrm>
        </p:spPr>
        <p:txBody>
          <a:bodyPr vert="eaVert">
            <a:normAutofit/>
          </a:bodyPr>
          <a:lstStyle>
            <a:lvl1pPr marL="0" marR="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sz="1600" b="0">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A83D3D"/>
                </a:solidFill>
                <a:latin typeface="Arial" panose="020B0604020202020204" pitchFamily="34" charset="0"/>
                <a:ea typeface="Arial" charset="0"/>
                <a:cs typeface="Arial" panose="020B0604020202020204" pitchFamily="34" charset="0"/>
              </a:rPr>
              <a:t>01 </a:t>
            </a:r>
            <a:r>
              <a:rPr lang="en-US" sz="1600" dirty="0">
                <a:solidFill>
                  <a:srgbClr val="595959"/>
                </a:solidFill>
                <a:latin typeface="Arial" panose="020B0604020202020204" pitchFamily="34" charset="0"/>
                <a:ea typeface="Arial" charset="0"/>
                <a:cs typeface="Arial" panose="020B0604020202020204" pitchFamily="34" charset="0"/>
              </a:rPr>
              <a:t>Who are you?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A83D3D"/>
                </a:solidFill>
                <a:latin typeface="Arial" panose="020B0604020202020204" pitchFamily="34" charset="0"/>
                <a:ea typeface="Arial" charset="0"/>
                <a:cs typeface="Arial" panose="020B0604020202020204" pitchFamily="34" charset="0"/>
              </a:rPr>
              <a:t>02 </a:t>
            </a:r>
            <a:r>
              <a:rPr lang="en-US" sz="1600" dirty="0">
                <a:solidFill>
                  <a:srgbClr val="595959"/>
                </a:solidFill>
                <a:latin typeface="Arial" panose="020B0604020202020204" pitchFamily="34" charset="0"/>
                <a:ea typeface="Arial" charset="0"/>
                <a:cs typeface="Arial" panose="020B0604020202020204" pitchFamily="34" charset="0"/>
              </a:rPr>
              <a:t>What Branch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A83D3D"/>
                </a:solidFill>
                <a:latin typeface="Arial" panose="020B0604020202020204" pitchFamily="34" charset="0"/>
                <a:ea typeface="Arial" charset="0"/>
                <a:cs typeface="Arial" panose="020B0604020202020204" pitchFamily="34" charset="0"/>
              </a:rPr>
              <a:t>03 </a:t>
            </a:r>
            <a:r>
              <a:rPr lang="en-US" sz="1600" dirty="0">
                <a:solidFill>
                  <a:srgbClr val="595959"/>
                </a:solidFill>
                <a:latin typeface="Arial" panose="020B0604020202020204" pitchFamily="34" charset="0"/>
                <a:ea typeface="Arial" charset="0"/>
                <a:cs typeface="Arial" panose="020B0604020202020204" pitchFamily="34" charset="0"/>
              </a:rPr>
              <a:t>Experience with service or product?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A83D3D"/>
                </a:solidFill>
                <a:latin typeface="Arial" panose="020B0604020202020204" pitchFamily="34" charset="0"/>
                <a:ea typeface="Arial" charset="0"/>
                <a:cs typeface="Arial" panose="020B0604020202020204" pitchFamily="34" charset="0"/>
              </a:rPr>
              <a:t>04 </a:t>
            </a:r>
            <a:r>
              <a:rPr lang="en-US" sz="1600" dirty="0">
                <a:solidFill>
                  <a:srgbClr val="595959"/>
                </a:solidFill>
                <a:latin typeface="Arial" panose="020B0604020202020204" pitchFamily="34" charset="0"/>
                <a:ea typeface="Arial" charset="0"/>
                <a:cs typeface="Arial" panose="020B0604020202020204" pitchFamily="34" charset="0"/>
              </a:rPr>
              <a:t>What you hope to gain from this class?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595959"/>
                </a:solidFill>
                <a:latin typeface="Arial" panose="020B0604020202020204" pitchFamily="34" charset="0"/>
                <a:ea typeface="Arial"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dirty="0">
              <a:solidFill>
                <a:srgbClr val="595959"/>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dirty="0">
              <a:solidFill>
                <a:srgbClr val="595959"/>
              </a:solidFill>
              <a:latin typeface="Arial" panose="020B0604020202020204" pitchFamily="34" charset="0"/>
              <a:cs typeface="Arial" panose="020B0604020202020204" pitchFamily="34" charset="0"/>
            </a:endParaRPr>
          </a:p>
        </p:txBody>
      </p:sp>
      <p:grpSp>
        <p:nvGrpSpPr>
          <p:cNvPr id="3" name="Group 4">
            <a:extLst>
              <a:ext uri="{FF2B5EF4-FFF2-40B4-BE49-F238E27FC236}">
                <a16:creationId xmlns:a16="http://schemas.microsoft.com/office/drawing/2014/main" id="{72E37B3F-6366-4985-8A6E-DBA78A420AF6}"/>
              </a:ext>
            </a:extLst>
          </p:cNvPr>
          <p:cNvGrpSpPr>
            <a:grpSpLocks noChangeAspect="1"/>
          </p:cNvGrpSpPr>
          <p:nvPr userDrawn="1"/>
        </p:nvGrpSpPr>
        <p:grpSpPr bwMode="auto">
          <a:xfrm>
            <a:off x="-115410" y="0"/>
            <a:ext cx="9259410" cy="6857999"/>
            <a:chOff x="0" y="0"/>
            <a:chExt cx="5760" cy="4320"/>
          </a:xfrm>
        </p:grpSpPr>
        <p:sp>
          <p:nvSpPr>
            <p:cNvPr id="4" name="AutoShape 3">
              <a:extLst>
                <a:ext uri="{FF2B5EF4-FFF2-40B4-BE49-F238E27FC236}">
                  <a16:creationId xmlns:a16="http://schemas.microsoft.com/office/drawing/2014/main" id="{D6E2AB20-AB5C-4A32-869A-A3E09FDE50EA}"/>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6" name="Freeform 5">
              <a:extLst>
                <a:ext uri="{FF2B5EF4-FFF2-40B4-BE49-F238E27FC236}">
                  <a16:creationId xmlns:a16="http://schemas.microsoft.com/office/drawing/2014/main" id="{B495BE4B-EA66-45EB-9613-465FB92BCEAE}"/>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1881917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Top - Dark Gre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le 4">
            <a:extLst>
              <a:ext uri="{FF2B5EF4-FFF2-40B4-BE49-F238E27FC236}">
                <a16:creationId xmlns:a16="http://schemas.microsoft.com/office/drawing/2014/main" id="{8A886772-DEE7-A54A-BEB1-BE13F8FA3FC5}"/>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Vertical Content Placeholder 3">
            <a:extLst>
              <a:ext uri="{FF2B5EF4-FFF2-40B4-BE49-F238E27FC236}">
                <a16:creationId xmlns:a16="http://schemas.microsoft.com/office/drawing/2014/main" id="{582AA06D-A68F-6943-9A6F-C81D4707D4D5}"/>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5" name="Vertical Content Placeholder 3">
            <a:extLst>
              <a:ext uri="{FF2B5EF4-FFF2-40B4-BE49-F238E27FC236}">
                <a16:creationId xmlns:a16="http://schemas.microsoft.com/office/drawing/2014/main" id="{9195E339-8CAC-F744-805B-7ACE577E74D3}"/>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95595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50 Top - Yellow">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57621E6F-4494-4638-BCC1-A4A344860892}"/>
              </a:ext>
            </a:extLst>
          </p:cNvPr>
          <p:cNvGrpSpPr>
            <a:grpSpLocks noChangeAspect="1"/>
          </p:cNvGrpSpPr>
          <p:nvPr userDrawn="1"/>
        </p:nvGrpSpPr>
        <p:grpSpPr bwMode="auto">
          <a:xfrm>
            <a:off x="0" y="0"/>
            <a:ext cx="9144000" cy="6858000"/>
            <a:chOff x="0" y="0"/>
            <a:chExt cx="5760" cy="4320"/>
          </a:xfrm>
        </p:grpSpPr>
        <p:sp>
          <p:nvSpPr>
            <p:cNvPr id="7" name="Freeform 5">
              <a:extLst>
                <a:ext uri="{FF2B5EF4-FFF2-40B4-BE49-F238E27FC236}">
                  <a16:creationId xmlns:a16="http://schemas.microsoft.com/office/drawing/2014/main" id="{B63ADCBC-C99E-4A55-AEE4-2668D3B4F381}"/>
                </a:ext>
              </a:extLst>
            </p:cNvPr>
            <p:cNvSpPr>
              <a:spLocks/>
            </p:cNvSpPr>
            <p:nvPr userDrawn="1"/>
          </p:nvSpPr>
          <p:spPr bwMode="auto">
            <a:xfrm>
              <a:off x="0" y="0"/>
              <a:ext cx="5766" cy="2163"/>
            </a:xfrm>
            <a:custGeom>
              <a:avLst/>
              <a:gdLst>
                <a:gd name="T0" fmla="*/ 0 w 9599"/>
                <a:gd name="T1" fmla="*/ 3599 h 3599"/>
                <a:gd name="T2" fmla="*/ 0 w 9599"/>
                <a:gd name="T3" fmla="*/ 3599 h 3599"/>
                <a:gd name="T4" fmla="*/ 9599 w 9599"/>
                <a:gd name="T5" fmla="*/ 3599 h 3599"/>
                <a:gd name="T6" fmla="*/ 9599 w 9599"/>
                <a:gd name="T7" fmla="*/ 0 h 3599"/>
                <a:gd name="T8" fmla="*/ 0 w 9599"/>
                <a:gd name="T9" fmla="*/ 0 h 3599"/>
                <a:gd name="T10" fmla="*/ 0 w 9599"/>
                <a:gd name="T11" fmla="*/ 3599 h 3599"/>
              </a:gdLst>
              <a:ahLst/>
              <a:cxnLst>
                <a:cxn ang="0">
                  <a:pos x="T0" y="T1"/>
                </a:cxn>
                <a:cxn ang="0">
                  <a:pos x="T2" y="T3"/>
                </a:cxn>
                <a:cxn ang="0">
                  <a:pos x="T4" y="T5"/>
                </a:cxn>
                <a:cxn ang="0">
                  <a:pos x="T6" y="T7"/>
                </a:cxn>
                <a:cxn ang="0">
                  <a:pos x="T8" y="T9"/>
                </a:cxn>
                <a:cxn ang="0">
                  <a:pos x="T10" y="T11"/>
                </a:cxn>
              </a:cxnLst>
              <a:rect l="0" t="0" r="r" b="b"/>
              <a:pathLst>
                <a:path w="9599" h="3599">
                  <a:moveTo>
                    <a:pt x="0" y="3599"/>
                  </a:moveTo>
                  <a:lnTo>
                    <a:pt x="0" y="3599"/>
                  </a:lnTo>
                  <a:lnTo>
                    <a:pt x="9599" y="3599"/>
                  </a:lnTo>
                  <a:lnTo>
                    <a:pt x="9599" y="0"/>
                  </a:lnTo>
                  <a:lnTo>
                    <a:pt x="0" y="0"/>
                  </a:lnTo>
                  <a:lnTo>
                    <a:pt x="0" y="3599"/>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20D7E01F-4CBA-40FD-89D5-E45A78D38768}"/>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4CF368F6-ACDF-47C8-B5A8-7B480F5B4D1F}"/>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8316A4D7-1044-7947-945E-FE2FE75E902D}"/>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B73064C2-8AE5-0149-B529-C54C3B790780}"/>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6" name="Vertical Content Placeholder 3">
            <a:extLst>
              <a:ext uri="{FF2B5EF4-FFF2-40B4-BE49-F238E27FC236}">
                <a16:creationId xmlns:a16="http://schemas.microsoft.com/office/drawing/2014/main" id="{F76BABFA-A36C-BC43-8AB9-1A47A96CB238}"/>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3301548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Top - Re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BD8F6FB-8BA0-4F11-8F38-EE202224758A}"/>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20A80C68-35D1-46C5-9911-45B129283A8E}"/>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A002A19A-25B8-4135-9BCE-6D62103CD364}"/>
                </a:ext>
              </a:extLst>
            </p:cNvPr>
            <p:cNvSpPr>
              <a:spLocks/>
            </p:cNvSpPr>
            <p:nvPr userDrawn="1"/>
          </p:nvSpPr>
          <p:spPr bwMode="auto">
            <a:xfrm>
              <a:off x="0" y="0"/>
              <a:ext cx="5766" cy="2163"/>
            </a:xfrm>
            <a:custGeom>
              <a:avLst/>
              <a:gdLst>
                <a:gd name="T0" fmla="*/ 0 w 9599"/>
                <a:gd name="T1" fmla="*/ 3599 h 3599"/>
                <a:gd name="T2" fmla="*/ 0 w 9599"/>
                <a:gd name="T3" fmla="*/ 3599 h 3599"/>
                <a:gd name="T4" fmla="*/ 9599 w 9599"/>
                <a:gd name="T5" fmla="*/ 3599 h 3599"/>
                <a:gd name="T6" fmla="*/ 9599 w 9599"/>
                <a:gd name="T7" fmla="*/ 0 h 3599"/>
                <a:gd name="T8" fmla="*/ 0 w 9599"/>
                <a:gd name="T9" fmla="*/ 0 h 3599"/>
                <a:gd name="T10" fmla="*/ 0 w 9599"/>
                <a:gd name="T11" fmla="*/ 3599 h 3599"/>
              </a:gdLst>
              <a:ahLst/>
              <a:cxnLst>
                <a:cxn ang="0">
                  <a:pos x="T0" y="T1"/>
                </a:cxn>
                <a:cxn ang="0">
                  <a:pos x="T2" y="T3"/>
                </a:cxn>
                <a:cxn ang="0">
                  <a:pos x="T4" y="T5"/>
                </a:cxn>
                <a:cxn ang="0">
                  <a:pos x="T6" y="T7"/>
                </a:cxn>
                <a:cxn ang="0">
                  <a:pos x="T8" y="T9"/>
                </a:cxn>
                <a:cxn ang="0">
                  <a:pos x="T10" y="T11"/>
                </a:cxn>
              </a:cxnLst>
              <a:rect l="0" t="0" r="r" b="b"/>
              <a:pathLst>
                <a:path w="9599" h="3599">
                  <a:moveTo>
                    <a:pt x="0" y="3599"/>
                  </a:moveTo>
                  <a:lnTo>
                    <a:pt x="0" y="3599"/>
                  </a:lnTo>
                  <a:lnTo>
                    <a:pt x="9599" y="3599"/>
                  </a:lnTo>
                  <a:lnTo>
                    <a:pt x="9599" y="0"/>
                  </a:lnTo>
                  <a:lnTo>
                    <a:pt x="0" y="0"/>
                  </a:lnTo>
                  <a:lnTo>
                    <a:pt x="0" y="3599"/>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79541E8A-9DBF-4FE2-A7AC-63958264DE64}"/>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Title 4">
            <a:extLst>
              <a:ext uri="{FF2B5EF4-FFF2-40B4-BE49-F238E27FC236}">
                <a16:creationId xmlns:a16="http://schemas.microsoft.com/office/drawing/2014/main" id="{5E9C6A15-E46A-E343-B25A-DFDF8841F987}"/>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DFFC8610-127F-6246-9B2A-62F06E29F1BD}"/>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6" name="Vertical Content Placeholder 3">
            <a:extLst>
              <a:ext uri="{FF2B5EF4-FFF2-40B4-BE49-F238E27FC236}">
                <a16:creationId xmlns:a16="http://schemas.microsoft.com/office/drawing/2014/main" id="{32CC132C-CCA0-2E44-A22A-72A437DA4CC5}"/>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932725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50 Top - Light Grey">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BFD20F5B-E38E-41F4-AB90-9473C16998F5}"/>
              </a:ext>
            </a:extLst>
          </p:cNvPr>
          <p:cNvGrpSpPr>
            <a:grpSpLocks noChangeAspect="1"/>
          </p:cNvGrpSpPr>
          <p:nvPr userDrawn="1"/>
        </p:nvGrpSpPr>
        <p:grpSpPr bwMode="auto">
          <a:xfrm>
            <a:off x="0" y="0"/>
            <a:ext cx="9144000" cy="6858000"/>
            <a:chOff x="0" y="0"/>
            <a:chExt cx="5760" cy="4320"/>
          </a:xfrm>
        </p:grpSpPr>
        <p:sp>
          <p:nvSpPr>
            <p:cNvPr id="3" name="AutoShape 3">
              <a:extLst>
                <a:ext uri="{FF2B5EF4-FFF2-40B4-BE49-F238E27FC236}">
                  <a16:creationId xmlns:a16="http://schemas.microsoft.com/office/drawing/2014/main" id="{EB721899-C28C-4BB4-9CA7-B67414A38878}"/>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a:extLst>
                <a:ext uri="{FF2B5EF4-FFF2-40B4-BE49-F238E27FC236}">
                  <a16:creationId xmlns:a16="http://schemas.microsoft.com/office/drawing/2014/main" id="{4E1C4B38-B312-4FD1-AC5C-A8F9AABED04C}"/>
                </a:ext>
              </a:extLst>
            </p:cNvPr>
            <p:cNvSpPr>
              <a:spLocks/>
            </p:cNvSpPr>
            <p:nvPr userDrawn="1"/>
          </p:nvSpPr>
          <p:spPr bwMode="auto">
            <a:xfrm>
              <a:off x="0" y="0"/>
              <a:ext cx="5766" cy="2163"/>
            </a:xfrm>
            <a:custGeom>
              <a:avLst/>
              <a:gdLst>
                <a:gd name="T0" fmla="*/ 0 w 9599"/>
                <a:gd name="T1" fmla="*/ 3599 h 3599"/>
                <a:gd name="T2" fmla="*/ 0 w 9599"/>
                <a:gd name="T3" fmla="*/ 3599 h 3599"/>
                <a:gd name="T4" fmla="*/ 9599 w 9599"/>
                <a:gd name="T5" fmla="*/ 3599 h 3599"/>
                <a:gd name="T6" fmla="*/ 9599 w 9599"/>
                <a:gd name="T7" fmla="*/ 0 h 3599"/>
                <a:gd name="T8" fmla="*/ 0 w 9599"/>
                <a:gd name="T9" fmla="*/ 0 h 3599"/>
                <a:gd name="T10" fmla="*/ 0 w 9599"/>
                <a:gd name="T11" fmla="*/ 3599 h 3599"/>
              </a:gdLst>
              <a:ahLst/>
              <a:cxnLst>
                <a:cxn ang="0">
                  <a:pos x="T0" y="T1"/>
                </a:cxn>
                <a:cxn ang="0">
                  <a:pos x="T2" y="T3"/>
                </a:cxn>
                <a:cxn ang="0">
                  <a:pos x="T4" y="T5"/>
                </a:cxn>
                <a:cxn ang="0">
                  <a:pos x="T6" y="T7"/>
                </a:cxn>
                <a:cxn ang="0">
                  <a:pos x="T8" y="T9"/>
                </a:cxn>
                <a:cxn ang="0">
                  <a:pos x="T10" y="T11"/>
                </a:cxn>
              </a:cxnLst>
              <a:rect l="0" t="0" r="r" b="b"/>
              <a:pathLst>
                <a:path w="9599" h="3599">
                  <a:moveTo>
                    <a:pt x="0" y="3599"/>
                  </a:moveTo>
                  <a:lnTo>
                    <a:pt x="0" y="3599"/>
                  </a:lnTo>
                  <a:lnTo>
                    <a:pt x="9599" y="3599"/>
                  </a:lnTo>
                  <a:lnTo>
                    <a:pt x="9599" y="0"/>
                  </a:lnTo>
                  <a:lnTo>
                    <a:pt x="0" y="0"/>
                  </a:lnTo>
                  <a:lnTo>
                    <a:pt x="0" y="3599"/>
                  </a:lnTo>
                  <a:close/>
                </a:path>
              </a:pathLst>
            </a:cu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B7A9F55B-9494-4838-BA5A-4E452F034754}"/>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6E38C4A9-8582-8E4B-8628-6B059D38E5BB}"/>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35994B31-2B6D-AD46-8B64-3A20111BA8AB}"/>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6" name="Vertical Content Placeholder 3">
            <a:extLst>
              <a:ext uri="{FF2B5EF4-FFF2-40B4-BE49-F238E27FC236}">
                <a16:creationId xmlns:a16="http://schemas.microsoft.com/office/drawing/2014/main" id="{9217B6D3-0027-1B42-AD97-EAE8F575A026}"/>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1911678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0/40 - Dark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CEC1F4-59F7-40AB-93F5-AAB263291F83}"/>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4">
            <a:extLst>
              <a:ext uri="{FF2B5EF4-FFF2-40B4-BE49-F238E27FC236}">
                <a16:creationId xmlns:a16="http://schemas.microsoft.com/office/drawing/2014/main" id="{9AC09F6B-0F31-7747-AC1A-B503F98954E5}"/>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8" name="Vertical Content Placeholder 3">
            <a:extLst>
              <a:ext uri="{FF2B5EF4-FFF2-40B4-BE49-F238E27FC236}">
                <a16:creationId xmlns:a16="http://schemas.microsoft.com/office/drawing/2014/main" id="{3F2B203F-7797-8047-BABD-C77FD14753FF}"/>
              </a:ext>
            </a:extLst>
          </p:cNvPr>
          <p:cNvSpPr>
            <a:spLocks noGrp="1"/>
          </p:cNvSpPr>
          <p:nvPr>
            <p:ph orient="vert" sz="quarter" idx="10" hasCustomPrompt="1"/>
          </p:nvPr>
        </p:nvSpPr>
        <p:spPr>
          <a:xfrm rot="16200000">
            <a:off x="4874778" y="2258322"/>
            <a:ext cx="4708832" cy="3177770"/>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3363174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0/40 -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DEAF6C-6B44-4C63-99D5-9C31FCF62B37}"/>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a:extLst>
              <a:ext uri="{FF2B5EF4-FFF2-40B4-BE49-F238E27FC236}">
                <a16:creationId xmlns:a16="http://schemas.microsoft.com/office/drawing/2014/main" id="{9BB1CE3B-2A86-4092-8FAF-5E1DCF33D92B}"/>
              </a:ext>
            </a:extLst>
          </p:cNvPr>
          <p:cNvGrpSpPr>
            <a:grpSpLocks noChangeAspect="1"/>
          </p:cNvGrpSpPr>
          <p:nvPr userDrawn="1"/>
        </p:nvGrpSpPr>
        <p:grpSpPr bwMode="auto">
          <a:xfrm>
            <a:off x="0" y="0"/>
            <a:ext cx="9144000" cy="6858000"/>
            <a:chOff x="0" y="0"/>
            <a:chExt cx="5760" cy="4320"/>
          </a:xfrm>
        </p:grpSpPr>
        <p:sp>
          <p:nvSpPr>
            <p:cNvPr id="3" name="AutoShape 3">
              <a:extLst>
                <a:ext uri="{FF2B5EF4-FFF2-40B4-BE49-F238E27FC236}">
                  <a16:creationId xmlns:a16="http://schemas.microsoft.com/office/drawing/2014/main" id="{B75652EB-BF24-40A4-B0EF-C6110F18D732}"/>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a:extLst>
                <a:ext uri="{FF2B5EF4-FFF2-40B4-BE49-F238E27FC236}">
                  <a16:creationId xmlns:a16="http://schemas.microsoft.com/office/drawing/2014/main" id="{B465DAFF-F69A-4D19-9F0F-4EB1276DC9A8}"/>
                </a:ext>
              </a:extLst>
            </p:cNvPr>
            <p:cNvSpPr>
              <a:spLocks/>
            </p:cNvSpPr>
            <p:nvPr userDrawn="1"/>
          </p:nvSpPr>
          <p:spPr bwMode="auto">
            <a:xfrm>
              <a:off x="0" y="0"/>
              <a:ext cx="3343" cy="4326"/>
            </a:xfrm>
            <a:custGeom>
              <a:avLst/>
              <a:gdLst>
                <a:gd name="T0" fmla="*/ 0 w 5564"/>
                <a:gd name="T1" fmla="*/ 7199 h 7199"/>
                <a:gd name="T2" fmla="*/ 0 w 5564"/>
                <a:gd name="T3" fmla="*/ 7199 h 7199"/>
                <a:gd name="T4" fmla="*/ 5564 w 5564"/>
                <a:gd name="T5" fmla="*/ 7199 h 7199"/>
                <a:gd name="T6" fmla="*/ 5564 w 5564"/>
                <a:gd name="T7" fmla="*/ 0 h 7199"/>
                <a:gd name="T8" fmla="*/ 0 w 5564"/>
                <a:gd name="T9" fmla="*/ 0 h 7199"/>
                <a:gd name="T10" fmla="*/ 0 w 5564"/>
                <a:gd name="T11" fmla="*/ 7199 h 7199"/>
              </a:gdLst>
              <a:ahLst/>
              <a:cxnLst>
                <a:cxn ang="0">
                  <a:pos x="T0" y="T1"/>
                </a:cxn>
                <a:cxn ang="0">
                  <a:pos x="T2" y="T3"/>
                </a:cxn>
                <a:cxn ang="0">
                  <a:pos x="T4" y="T5"/>
                </a:cxn>
                <a:cxn ang="0">
                  <a:pos x="T6" y="T7"/>
                </a:cxn>
                <a:cxn ang="0">
                  <a:pos x="T8" y="T9"/>
                </a:cxn>
                <a:cxn ang="0">
                  <a:pos x="T10" y="T11"/>
                </a:cxn>
              </a:cxnLst>
              <a:rect l="0" t="0" r="r" b="b"/>
              <a:pathLst>
                <a:path w="5564" h="7199">
                  <a:moveTo>
                    <a:pt x="0" y="7199"/>
                  </a:moveTo>
                  <a:lnTo>
                    <a:pt x="0" y="7199"/>
                  </a:lnTo>
                  <a:lnTo>
                    <a:pt x="5564" y="7199"/>
                  </a:lnTo>
                  <a:lnTo>
                    <a:pt x="5564" y="0"/>
                  </a:lnTo>
                  <a:lnTo>
                    <a:pt x="0" y="0"/>
                  </a:lnTo>
                  <a:lnTo>
                    <a:pt x="0" y="7199"/>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4E2D910B-1A81-4A5A-83A0-B3DB1544E6E5}"/>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7FE7D98E-8A2E-4A4A-BEF6-04B03EC7FBB7}"/>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8" name="Vertical Content Placeholder 3">
            <a:extLst>
              <a:ext uri="{FF2B5EF4-FFF2-40B4-BE49-F238E27FC236}">
                <a16:creationId xmlns:a16="http://schemas.microsoft.com/office/drawing/2014/main" id="{E4A2708D-5707-9345-B9EF-0BBEE2E085ED}"/>
              </a:ext>
            </a:extLst>
          </p:cNvPr>
          <p:cNvSpPr>
            <a:spLocks noGrp="1"/>
          </p:cNvSpPr>
          <p:nvPr>
            <p:ph orient="vert" sz="quarter" idx="10" hasCustomPrompt="1"/>
          </p:nvPr>
        </p:nvSpPr>
        <p:spPr>
          <a:xfrm rot="16200000">
            <a:off x="4874778" y="2258322"/>
            <a:ext cx="4708832" cy="3177770"/>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1804046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0/40 - Light 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126403-0C8B-4976-A98F-9E6D4C945F4E}"/>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a:extLst>
              <a:ext uri="{FF2B5EF4-FFF2-40B4-BE49-F238E27FC236}">
                <a16:creationId xmlns:a16="http://schemas.microsoft.com/office/drawing/2014/main" id="{6B283858-BC95-47A3-8256-9538368BB11F}"/>
              </a:ext>
            </a:extLst>
          </p:cNvPr>
          <p:cNvGrpSpPr>
            <a:grpSpLocks noChangeAspect="1"/>
          </p:cNvGrpSpPr>
          <p:nvPr userDrawn="1"/>
        </p:nvGrpSpPr>
        <p:grpSpPr bwMode="auto">
          <a:xfrm>
            <a:off x="0" y="0"/>
            <a:ext cx="9144000" cy="6858000"/>
            <a:chOff x="0" y="0"/>
            <a:chExt cx="5760" cy="4320"/>
          </a:xfrm>
        </p:grpSpPr>
        <p:sp>
          <p:nvSpPr>
            <p:cNvPr id="3" name="AutoShape 3">
              <a:extLst>
                <a:ext uri="{FF2B5EF4-FFF2-40B4-BE49-F238E27FC236}">
                  <a16:creationId xmlns:a16="http://schemas.microsoft.com/office/drawing/2014/main" id="{2065539B-D866-4C02-AA57-854C381B13EF}"/>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a:extLst>
                <a:ext uri="{FF2B5EF4-FFF2-40B4-BE49-F238E27FC236}">
                  <a16:creationId xmlns:a16="http://schemas.microsoft.com/office/drawing/2014/main" id="{E55C2A90-D055-43FB-BFD6-9A427052635A}"/>
                </a:ext>
              </a:extLst>
            </p:cNvPr>
            <p:cNvSpPr>
              <a:spLocks/>
            </p:cNvSpPr>
            <p:nvPr userDrawn="1"/>
          </p:nvSpPr>
          <p:spPr bwMode="auto">
            <a:xfrm>
              <a:off x="0" y="0"/>
              <a:ext cx="3343" cy="4326"/>
            </a:xfrm>
            <a:custGeom>
              <a:avLst/>
              <a:gdLst>
                <a:gd name="T0" fmla="*/ 0 w 5564"/>
                <a:gd name="T1" fmla="*/ 7199 h 7199"/>
                <a:gd name="T2" fmla="*/ 0 w 5564"/>
                <a:gd name="T3" fmla="*/ 7199 h 7199"/>
                <a:gd name="T4" fmla="*/ 5564 w 5564"/>
                <a:gd name="T5" fmla="*/ 7199 h 7199"/>
                <a:gd name="T6" fmla="*/ 5564 w 5564"/>
                <a:gd name="T7" fmla="*/ 0 h 7199"/>
                <a:gd name="T8" fmla="*/ 0 w 5564"/>
                <a:gd name="T9" fmla="*/ 0 h 7199"/>
                <a:gd name="T10" fmla="*/ 0 w 5564"/>
                <a:gd name="T11" fmla="*/ 7199 h 7199"/>
              </a:gdLst>
              <a:ahLst/>
              <a:cxnLst>
                <a:cxn ang="0">
                  <a:pos x="T0" y="T1"/>
                </a:cxn>
                <a:cxn ang="0">
                  <a:pos x="T2" y="T3"/>
                </a:cxn>
                <a:cxn ang="0">
                  <a:pos x="T4" y="T5"/>
                </a:cxn>
                <a:cxn ang="0">
                  <a:pos x="T6" y="T7"/>
                </a:cxn>
                <a:cxn ang="0">
                  <a:pos x="T8" y="T9"/>
                </a:cxn>
                <a:cxn ang="0">
                  <a:pos x="T10" y="T11"/>
                </a:cxn>
              </a:cxnLst>
              <a:rect l="0" t="0" r="r" b="b"/>
              <a:pathLst>
                <a:path w="5564" h="7199">
                  <a:moveTo>
                    <a:pt x="0" y="7199"/>
                  </a:moveTo>
                  <a:lnTo>
                    <a:pt x="0" y="7199"/>
                  </a:lnTo>
                  <a:lnTo>
                    <a:pt x="5564" y="7199"/>
                  </a:lnTo>
                  <a:lnTo>
                    <a:pt x="5564" y="0"/>
                  </a:lnTo>
                  <a:lnTo>
                    <a:pt x="0" y="0"/>
                  </a:lnTo>
                  <a:lnTo>
                    <a:pt x="0" y="7199"/>
                  </a:lnTo>
                  <a:close/>
                </a:path>
              </a:pathLst>
            </a:custGeom>
            <a:solidFill>
              <a:srgbClr val="F3F3F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05704A44-984C-49FD-BBF3-DB6C57C67897}"/>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Title 4">
            <a:extLst>
              <a:ext uri="{FF2B5EF4-FFF2-40B4-BE49-F238E27FC236}">
                <a16:creationId xmlns:a16="http://schemas.microsoft.com/office/drawing/2014/main" id="{E5F82B3A-1548-0D4F-A484-98B905BB965B}"/>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C58613A8-8A8F-FB49-A7C6-D035B3656031}"/>
              </a:ext>
            </a:extLst>
          </p:cNvPr>
          <p:cNvSpPr>
            <a:spLocks noGrp="1"/>
          </p:cNvSpPr>
          <p:nvPr>
            <p:ph orient="vert" sz="quarter" idx="10" hasCustomPrompt="1"/>
          </p:nvPr>
        </p:nvSpPr>
        <p:spPr>
          <a:xfrm rot="16200000">
            <a:off x="4874778" y="2258322"/>
            <a:ext cx="4708832" cy="3177770"/>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3548024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Dark Grey">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CD98CD9F-9510-48AE-84B5-FC48D81FAB19}"/>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5B56E9ED-3464-44A1-94A0-9676A6470910}"/>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A0BF0DD3-A7FA-47CB-8AA4-9D3DF824049A}"/>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FC686045-B18E-45D5-90AA-2D71FCBD8931}"/>
                </a:ext>
              </a:extLst>
            </p:cNvPr>
            <p:cNvSpPr>
              <a:spLocks/>
            </p:cNvSpPr>
            <p:nvPr userDrawn="1"/>
          </p:nvSpPr>
          <p:spPr bwMode="auto">
            <a:xfrm>
              <a:off x="0" y="1065"/>
              <a:ext cx="4631" cy="2200"/>
            </a:xfrm>
            <a:custGeom>
              <a:avLst/>
              <a:gdLst>
                <a:gd name="T0" fmla="*/ 0 w 7709"/>
                <a:gd name="T1" fmla="*/ 0 h 3661"/>
                <a:gd name="T2" fmla="*/ 0 w 7709"/>
                <a:gd name="T3" fmla="*/ 0 h 3661"/>
                <a:gd name="T4" fmla="*/ 0 w 7709"/>
                <a:gd name="T5" fmla="*/ 26 h 3661"/>
                <a:gd name="T6" fmla="*/ 0 w 7709"/>
                <a:gd name="T7" fmla="*/ 3661 h 3661"/>
                <a:gd name="T8" fmla="*/ 7202 w 7709"/>
                <a:gd name="T9" fmla="*/ 3661 h 3661"/>
                <a:gd name="T10" fmla="*/ 7709 w 7709"/>
                <a:gd name="T11" fmla="*/ 0 h 3661"/>
                <a:gd name="T12" fmla="*/ 0 w 7709"/>
                <a:gd name="T13" fmla="*/ 0 h 3661"/>
              </a:gdLst>
              <a:ahLst/>
              <a:cxnLst>
                <a:cxn ang="0">
                  <a:pos x="T0" y="T1"/>
                </a:cxn>
                <a:cxn ang="0">
                  <a:pos x="T2" y="T3"/>
                </a:cxn>
                <a:cxn ang="0">
                  <a:pos x="T4" y="T5"/>
                </a:cxn>
                <a:cxn ang="0">
                  <a:pos x="T6" y="T7"/>
                </a:cxn>
                <a:cxn ang="0">
                  <a:pos x="T8" y="T9"/>
                </a:cxn>
                <a:cxn ang="0">
                  <a:pos x="T10" y="T11"/>
                </a:cxn>
                <a:cxn ang="0">
                  <a:pos x="T12" y="T13"/>
                </a:cxn>
              </a:cxnLst>
              <a:rect l="0" t="0" r="r" b="b"/>
              <a:pathLst>
                <a:path w="7709" h="3661">
                  <a:moveTo>
                    <a:pt x="0" y="0"/>
                  </a:moveTo>
                  <a:lnTo>
                    <a:pt x="0" y="0"/>
                  </a:lnTo>
                  <a:lnTo>
                    <a:pt x="0" y="26"/>
                  </a:lnTo>
                  <a:lnTo>
                    <a:pt x="0" y="3661"/>
                  </a:lnTo>
                  <a:lnTo>
                    <a:pt x="7202" y="3661"/>
                  </a:lnTo>
                  <a:lnTo>
                    <a:pt x="7709" y="0"/>
                  </a:lnTo>
                  <a:lnTo>
                    <a:pt x="0" y="0"/>
                  </a:lnTo>
                  <a:close/>
                </a:path>
              </a:pathLst>
            </a:custGeom>
            <a:solidFill>
              <a:srgbClr val="30303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7C903C9C-F0DC-C447-A803-A0BCF1A01A7C}"/>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89A7674B-935C-A44F-A13F-AFB242712FD0}"/>
              </a:ext>
            </a:extLst>
          </p:cNvPr>
          <p:cNvSpPr>
            <a:spLocks noGrp="1"/>
          </p:cNvSpPr>
          <p:nvPr>
            <p:ph orient="vert" sz="quarter" idx="10" hasCustomPrompt="1"/>
          </p:nvPr>
        </p:nvSpPr>
        <p:spPr>
          <a:xfrm rot="16200000">
            <a:off x="2312507" y="249724"/>
            <a:ext cx="2343136" cy="6231804"/>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025706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Yellow">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CBE5AF68-B30C-46EF-8B3C-526143E596BB}"/>
              </a:ext>
            </a:extLst>
          </p:cNvPr>
          <p:cNvGrpSpPr>
            <a:grpSpLocks noChangeAspect="1"/>
          </p:cNvGrpSpPr>
          <p:nvPr userDrawn="1"/>
        </p:nvGrpSpPr>
        <p:grpSpPr bwMode="auto">
          <a:xfrm>
            <a:off x="0" y="0"/>
            <a:ext cx="9144000" cy="6858000"/>
            <a:chOff x="0" y="0"/>
            <a:chExt cx="5760" cy="4320"/>
          </a:xfrm>
        </p:grpSpPr>
        <p:sp>
          <p:nvSpPr>
            <p:cNvPr id="3" name="AutoShape 3">
              <a:extLst>
                <a:ext uri="{FF2B5EF4-FFF2-40B4-BE49-F238E27FC236}">
                  <a16:creationId xmlns:a16="http://schemas.microsoft.com/office/drawing/2014/main" id="{29E0C15B-6003-458D-B278-EB564E645B54}"/>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a:extLst>
                <a:ext uri="{FF2B5EF4-FFF2-40B4-BE49-F238E27FC236}">
                  <a16:creationId xmlns:a16="http://schemas.microsoft.com/office/drawing/2014/main" id="{D0AADAB9-57CB-4E76-A808-C561542BE2F7}"/>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970228C8-6D29-45D7-A0AF-C5C890EE747D}"/>
                </a:ext>
              </a:extLst>
            </p:cNvPr>
            <p:cNvSpPr>
              <a:spLocks/>
            </p:cNvSpPr>
            <p:nvPr userDrawn="1"/>
          </p:nvSpPr>
          <p:spPr bwMode="auto">
            <a:xfrm>
              <a:off x="0" y="1065"/>
              <a:ext cx="4631" cy="2200"/>
            </a:xfrm>
            <a:custGeom>
              <a:avLst/>
              <a:gdLst>
                <a:gd name="T0" fmla="*/ 0 w 7709"/>
                <a:gd name="T1" fmla="*/ 0 h 3661"/>
                <a:gd name="T2" fmla="*/ 0 w 7709"/>
                <a:gd name="T3" fmla="*/ 0 h 3661"/>
                <a:gd name="T4" fmla="*/ 0 w 7709"/>
                <a:gd name="T5" fmla="*/ 26 h 3661"/>
                <a:gd name="T6" fmla="*/ 0 w 7709"/>
                <a:gd name="T7" fmla="*/ 3661 h 3661"/>
                <a:gd name="T8" fmla="*/ 7202 w 7709"/>
                <a:gd name="T9" fmla="*/ 3661 h 3661"/>
                <a:gd name="T10" fmla="*/ 7709 w 7709"/>
                <a:gd name="T11" fmla="*/ 0 h 3661"/>
                <a:gd name="T12" fmla="*/ 0 w 7709"/>
                <a:gd name="T13" fmla="*/ 0 h 3661"/>
              </a:gdLst>
              <a:ahLst/>
              <a:cxnLst>
                <a:cxn ang="0">
                  <a:pos x="T0" y="T1"/>
                </a:cxn>
                <a:cxn ang="0">
                  <a:pos x="T2" y="T3"/>
                </a:cxn>
                <a:cxn ang="0">
                  <a:pos x="T4" y="T5"/>
                </a:cxn>
                <a:cxn ang="0">
                  <a:pos x="T6" y="T7"/>
                </a:cxn>
                <a:cxn ang="0">
                  <a:pos x="T8" y="T9"/>
                </a:cxn>
                <a:cxn ang="0">
                  <a:pos x="T10" y="T11"/>
                </a:cxn>
                <a:cxn ang="0">
                  <a:pos x="T12" y="T13"/>
                </a:cxn>
              </a:cxnLst>
              <a:rect l="0" t="0" r="r" b="b"/>
              <a:pathLst>
                <a:path w="7709" h="3661">
                  <a:moveTo>
                    <a:pt x="0" y="0"/>
                  </a:moveTo>
                  <a:lnTo>
                    <a:pt x="0" y="0"/>
                  </a:lnTo>
                  <a:lnTo>
                    <a:pt x="0" y="26"/>
                  </a:lnTo>
                  <a:lnTo>
                    <a:pt x="0" y="3661"/>
                  </a:lnTo>
                  <a:lnTo>
                    <a:pt x="7202" y="3661"/>
                  </a:lnTo>
                  <a:lnTo>
                    <a:pt x="7709" y="0"/>
                  </a:lnTo>
                  <a:lnTo>
                    <a:pt x="0" y="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Title 4">
            <a:extLst>
              <a:ext uri="{FF2B5EF4-FFF2-40B4-BE49-F238E27FC236}">
                <a16:creationId xmlns:a16="http://schemas.microsoft.com/office/drawing/2014/main" id="{971FDCFD-298E-D34D-910C-BBB605328F3C}"/>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92DDDBA3-2EA7-974C-A1C4-ACE7E8E5B645}"/>
              </a:ext>
            </a:extLst>
          </p:cNvPr>
          <p:cNvSpPr>
            <a:spLocks noGrp="1"/>
          </p:cNvSpPr>
          <p:nvPr>
            <p:ph orient="vert" sz="quarter" idx="10" hasCustomPrompt="1"/>
          </p:nvPr>
        </p:nvSpPr>
        <p:spPr>
          <a:xfrm rot="16200000">
            <a:off x="2312507" y="249724"/>
            <a:ext cx="2343136" cy="6231804"/>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extLst>
      <p:ext uri="{BB962C8B-B14F-4D97-AF65-F5344CB8AC3E}">
        <p14:creationId xmlns:p14="http://schemas.microsoft.com/office/powerpoint/2010/main" val="2431602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Re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AC74C631-EDD7-4A3A-8577-18EF36724AC5}"/>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03D0BF78-7233-41AD-A82C-7DF91A52E19C}"/>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266DC19F-4F3B-4552-BC2F-D4517C0CEFD6}"/>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BF855DE1-2B29-46BF-83B7-4E04DCF7656D}"/>
                </a:ext>
              </a:extLst>
            </p:cNvPr>
            <p:cNvSpPr>
              <a:spLocks/>
            </p:cNvSpPr>
            <p:nvPr userDrawn="1"/>
          </p:nvSpPr>
          <p:spPr bwMode="auto">
            <a:xfrm>
              <a:off x="0" y="1065"/>
              <a:ext cx="4631" cy="2200"/>
            </a:xfrm>
            <a:custGeom>
              <a:avLst/>
              <a:gdLst>
                <a:gd name="T0" fmla="*/ 0 w 7709"/>
                <a:gd name="T1" fmla="*/ 0 h 3661"/>
                <a:gd name="T2" fmla="*/ 0 w 7709"/>
                <a:gd name="T3" fmla="*/ 0 h 3661"/>
                <a:gd name="T4" fmla="*/ 0 w 7709"/>
                <a:gd name="T5" fmla="*/ 26 h 3661"/>
                <a:gd name="T6" fmla="*/ 0 w 7709"/>
                <a:gd name="T7" fmla="*/ 3661 h 3661"/>
                <a:gd name="T8" fmla="*/ 7202 w 7709"/>
                <a:gd name="T9" fmla="*/ 3661 h 3661"/>
                <a:gd name="T10" fmla="*/ 7709 w 7709"/>
                <a:gd name="T11" fmla="*/ 0 h 3661"/>
                <a:gd name="T12" fmla="*/ 0 w 7709"/>
                <a:gd name="T13" fmla="*/ 0 h 3661"/>
              </a:gdLst>
              <a:ahLst/>
              <a:cxnLst>
                <a:cxn ang="0">
                  <a:pos x="T0" y="T1"/>
                </a:cxn>
                <a:cxn ang="0">
                  <a:pos x="T2" y="T3"/>
                </a:cxn>
                <a:cxn ang="0">
                  <a:pos x="T4" y="T5"/>
                </a:cxn>
                <a:cxn ang="0">
                  <a:pos x="T6" y="T7"/>
                </a:cxn>
                <a:cxn ang="0">
                  <a:pos x="T8" y="T9"/>
                </a:cxn>
                <a:cxn ang="0">
                  <a:pos x="T10" y="T11"/>
                </a:cxn>
                <a:cxn ang="0">
                  <a:pos x="T12" y="T13"/>
                </a:cxn>
              </a:cxnLst>
              <a:rect l="0" t="0" r="r" b="b"/>
              <a:pathLst>
                <a:path w="7709" h="3661">
                  <a:moveTo>
                    <a:pt x="0" y="0"/>
                  </a:moveTo>
                  <a:lnTo>
                    <a:pt x="0" y="0"/>
                  </a:lnTo>
                  <a:lnTo>
                    <a:pt x="0" y="26"/>
                  </a:lnTo>
                  <a:lnTo>
                    <a:pt x="0" y="3661"/>
                  </a:lnTo>
                  <a:lnTo>
                    <a:pt x="7202" y="3661"/>
                  </a:lnTo>
                  <a:lnTo>
                    <a:pt x="7709" y="0"/>
                  </a:lnTo>
                  <a:lnTo>
                    <a:pt x="0" y="0"/>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4260E072-1EDD-8E48-8E87-2464A131AC15}"/>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5" name="Vertical Content Placeholder 3">
            <a:extLst>
              <a:ext uri="{FF2B5EF4-FFF2-40B4-BE49-F238E27FC236}">
                <a16:creationId xmlns:a16="http://schemas.microsoft.com/office/drawing/2014/main" id="{BA8DF95C-B5FB-314B-A9F9-7AE1E86FFFF9}"/>
              </a:ext>
            </a:extLst>
          </p:cNvPr>
          <p:cNvSpPr>
            <a:spLocks noGrp="1"/>
          </p:cNvSpPr>
          <p:nvPr>
            <p:ph orient="vert" sz="quarter" idx="10" hasCustomPrompt="1"/>
          </p:nvPr>
        </p:nvSpPr>
        <p:spPr>
          <a:xfrm rot="16200000">
            <a:off x="2312507" y="249724"/>
            <a:ext cx="2343136" cy="6231804"/>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15467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DBEFB-BF02-4A9E-ADE5-F4F404D08FE2}"/>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E4A2CAAA-3C79-4E8A-A01D-2C604EA46A94}"/>
              </a:ext>
            </a:extLst>
          </p:cNvPr>
          <p:cNvGrpSpPr>
            <a:grpSpLocks noChangeAspect="1"/>
          </p:cNvGrpSpPr>
          <p:nvPr userDrawn="1"/>
        </p:nvGrpSpPr>
        <p:grpSpPr bwMode="auto">
          <a:xfrm>
            <a:off x="-115410" y="0"/>
            <a:ext cx="9339341" cy="6858000"/>
            <a:chOff x="0" y="0"/>
            <a:chExt cx="5760" cy="4320"/>
          </a:xfrm>
        </p:grpSpPr>
        <p:sp>
          <p:nvSpPr>
            <p:cNvPr id="4" name="AutoShape 3">
              <a:extLst>
                <a:ext uri="{FF2B5EF4-FFF2-40B4-BE49-F238E27FC236}">
                  <a16:creationId xmlns:a16="http://schemas.microsoft.com/office/drawing/2014/main" id="{4E778298-BFAF-4697-B109-B539F5E6B18D}"/>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CE210E16-8F31-4E0B-86C6-9A819BF9DB52}"/>
                </a:ext>
              </a:extLst>
            </p:cNvPr>
            <p:cNvSpPr>
              <a:spLocks/>
            </p:cNvSpPr>
            <p:nvPr userDrawn="1"/>
          </p:nvSpPr>
          <p:spPr bwMode="auto">
            <a:xfrm>
              <a:off x="0" y="0"/>
              <a:ext cx="2865" cy="4326"/>
            </a:xfrm>
            <a:custGeom>
              <a:avLst/>
              <a:gdLst>
                <a:gd name="T0" fmla="*/ 0 w 4769"/>
                <a:gd name="T1" fmla="*/ 7199 h 7199"/>
                <a:gd name="T2" fmla="*/ 0 w 4769"/>
                <a:gd name="T3" fmla="*/ 7199 h 7199"/>
                <a:gd name="T4" fmla="*/ 4769 w 4769"/>
                <a:gd name="T5" fmla="*/ 7199 h 7199"/>
                <a:gd name="T6" fmla="*/ 4769 w 4769"/>
                <a:gd name="T7" fmla="*/ 0 h 7199"/>
                <a:gd name="T8" fmla="*/ 0 w 4769"/>
                <a:gd name="T9" fmla="*/ 0 h 7199"/>
                <a:gd name="T10" fmla="*/ 0 w 4769"/>
                <a:gd name="T11" fmla="*/ 7199 h 7199"/>
              </a:gdLst>
              <a:ahLst/>
              <a:cxnLst>
                <a:cxn ang="0">
                  <a:pos x="T0" y="T1"/>
                </a:cxn>
                <a:cxn ang="0">
                  <a:pos x="T2" y="T3"/>
                </a:cxn>
                <a:cxn ang="0">
                  <a:pos x="T4" y="T5"/>
                </a:cxn>
                <a:cxn ang="0">
                  <a:pos x="T6" y="T7"/>
                </a:cxn>
                <a:cxn ang="0">
                  <a:pos x="T8" y="T9"/>
                </a:cxn>
                <a:cxn ang="0">
                  <a:pos x="T10" y="T11"/>
                </a:cxn>
              </a:cxnLst>
              <a:rect l="0" t="0" r="r" b="b"/>
              <a:pathLst>
                <a:path w="4769" h="7199">
                  <a:moveTo>
                    <a:pt x="0" y="7199"/>
                  </a:moveTo>
                  <a:lnTo>
                    <a:pt x="0" y="7199"/>
                  </a:lnTo>
                  <a:lnTo>
                    <a:pt x="4769" y="7199"/>
                  </a:lnTo>
                  <a:lnTo>
                    <a:pt x="4769" y="0"/>
                  </a:lnTo>
                  <a:lnTo>
                    <a:pt x="0" y="0"/>
                  </a:lnTo>
                  <a:lnTo>
                    <a:pt x="0" y="7199"/>
                  </a:lnTo>
                  <a:close/>
                </a:path>
              </a:pathLst>
            </a:custGeom>
            <a:solidFill>
              <a:srgbClr val="F3F3F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F60F22A1-099F-429B-980A-7CF6FE8E6E3F}"/>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Title 4">
            <a:extLst>
              <a:ext uri="{FF2B5EF4-FFF2-40B4-BE49-F238E27FC236}">
                <a16:creationId xmlns:a16="http://schemas.microsoft.com/office/drawing/2014/main" id="{E47ADB23-3552-B14D-A2F8-D6D2F64E3F09}"/>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10" name="Vertical Content Placeholder 3">
            <a:extLst>
              <a:ext uri="{FF2B5EF4-FFF2-40B4-BE49-F238E27FC236}">
                <a16:creationId xmlns:a16="http://schemas.microsoft.com/office/drawing/2014/main" id="{4D07A0A1-02F7-DA43-A619-234DD54A1C25}"/>
              </a:ext>
            </a:extLst>
          </p:cNvPr>
          <p:cNvSpPr>
            <a:spLocks noGrp="1"/>
          </p:cNvSpPr>
          <p:nvPr>
            <p:ph orient="vert" sz="quarter" idx="10" hasCustomPrompt="1"/>
          </p:nvPr>
        </p:nvSpPr>
        <p:spPr>
          <a:xfrm rot="16200000">
            <a:off x="4421289" y="1766907"/>
            <a:ext cx="4708832" cy="3956368"/>
          </a:xfrm>
        </p:spPr>
        <p:txBody>
          <a:bodyPr vert="eaVert">
            <a:normAutofit/>
          </a:bodyPr>
          <a:lstStyle>
            <a:lvl1pPr marL="285750" indent="-285750">
              <a:spcBef>
                <a:spcPts val="600"/>
              </a:spcBef>
              <a:buFont typeface="Arial" panose="020B0604020202020204" pitchFamily="34" charset="0"/>
              <a:buChar char="•"/>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285750" indent="-285750">
              <a:spcBef>
                <a:spcPts val="600"/>
              </a:spcBef>
              <a:buFont typeface="Arial" panose="020B0604020202020204" pitchFamily="34" charset="0"/>
              <a:buChar char="•"/>
            </a:pPr>
            <a:r>
              <a:rPr lang="en-US" sz="1600" dirty="0">
                <a:solidFill>
                  <a:srgbClr val="595959"/>
                </a:solidFill>
                <a:latin typeface="Arial" panose="020B0604020202020204" pitchFamily="34" charset="0"/>
                <a:cs typeface="Arial" panose="020B0604020202020204" pitchFamily="34" charset="0"/>
              </a:rPr>
              <a:t>Great visuals help the audience better visualize the story. Practice telling the story and not writing it on a </a:t>
            </a:r>
            <a:r>
              <a:rPr lang="en-US" sz="1600" dirty="0" err="1">
                <a:solidFill>
                  <a:srgbClr val="595959"/>
                </a:solidFill>
                <a:latin typeface="Arial" panose="020B0604020202020204" pitchFamily="34" charset="0"/>
                <a:cs typeface="Arial" panose="020B0604020202020204" pitchFamily="34" charset="0"/>
              </a:rPr>
              <a:t>ppt</a:t>
            </a:r>
            <a:r>
              <a:rPr lang="en-US" sz="1600" dirty="0">
                <a:solidFill>
                  <a:srgbClr val="595959"/>
                </a:solidFill>
                <a:latin typeface="Arial" panose="020B0604020202020204" pitchFamily="34" charset="0"/>
                <a:cs typeface="Arial" panose="020B0604020202020204" pitchFamily="34" charset="0"/>
              </a:rPr>
              <a:t> slide.</a:t>
            </a:r>
            <a:br>
              <a:rPr lang="en-US" sz="1600" dirty="0">
                <a:solidFill>
                  <a:srgbClr val="595959"/>
                </a:solidFill>
                <a:latin typeface="Arial" panose="020B0604020202020204" pitchFamily="34" charset="0"/>
                <a:cs typeface="Arial" panose="020B0604020202020204" pitchFamily="34" charset="0"/>
              </a:rPr>
            </a:br>
            <a:r>
              <a:rPr lang="en-US" sz="1600" dirty="0">
                <a:solidFill>
                  <a:srgbClr val="595959"/>
                </a:solidFill>
                <a:latin typeface="Arial" panose="020B0604020202020204" pitchFamily="34" charset="0"/>
                <a:cs typeface="Arial" panose="020B0604020202020204" pitchFamily="34" charset="0"/>
              </a:rPr>
              <a:t> </a:t>
            </a:r>
          </a:p>
          <a:p>
            <a:pPr marL="285750" indent="-285750">
              <a:spcBef>
                <a:spcPts val="600"/>
              </a:spcBef>
              <a:buFont typeface="Arial" panose="020B0604020202020204" pitchFamily="34" charset="0"/>
              <a:buChar char="•"/>
            </a:pPr>
            <a:r>
              <a:rPr lang="en-US" sz="1600" dirty="0">
                <a:solidFill>
                  <a:srgbClr val="595959"/>
                </a:solidFill>
                <a:latin typeface="Arial" panose="020B0604020202020204" pitchFamily="34" charset="0"/>
                <a:cs typeface="Arial" panose="020B0604020202020204" pitchFamily="34" charset="0"/>
              </a:rPr>
              <a:t>Use different templates and ways to communicate content by mixing up the template. </a:t>
            </a:r>
            <a:br>
              <a:rPr lang="en-US" sz="1600" dirty="0">
                <a:solidFill>
                  <a:srgbClr val="595959"/>
                </a:solidFill>
                <a:latin typeface="Arial" panose="020B0604020202020204" pitchFamily="34" charset="0"/>
                <a:cs typeface="Arial" panose="020B0604020202020204" pitchFamily="34" charset="0"/>
              </a:rPr>
            </a:br>
            <a:endParaRPr lang="en-US" sz="1600" dirty="0">
              <a:solidFill>
                <a:srgbClr val="595959"/>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600" dirty="0">
                <a:solidFill>
                  <a:srgbClr val="595959"/>
                </a:solidFill>
                <a:latin typeface="Arial" panose="020B0604020202020204" pitchFamily="34" charset="0"/>
                <a:cs typeface="Arial" panose="020B0604020202020204" pitchFamily="34" charset="0"/>
              </a:rPr>
              <a:t>Avg. time spent per/slide 5mins. If you have 15 slides = 75mins. </a:t>
            </a:r>
            <a:br>
              <a:rPr lang="en-US" sz="1600" dirty="0">
                <a:solidFill>
                  <a:srgbClr val="595959"/>
                </a:solidFill>
                <a:latin typeface="Arial" panose="020B0604020202020204" pitchFamily="34" charset="0"/>
                <a:cs typeface="Arial" panose="020B0604020202020204" pitchFamily="34" charset="0"/>
              </a:rPr>
            </a:br>
            <a:endParaRPr lang="en-US" sz="1600" dirty="0">
              <a:solidFill>
                <a:srgbClr val="595959"/>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600" dirty="0">
                <a:solidFill>
                  <a:srgbClr val="595959"/>
                </a:solidFill>
                <a:latin typeface="Arial" panose="020B0604020202020204" pitchFamily="34" charset="0"/>
                <a:cs typeface="Arial" panose="020B0604020202020204" pitchFamily="34" charset="0"/>
              </a:rPr>
              <a:t>If your audience can read your slides, they easily become disengaged with your presentation. </a:t>
            </a:r>
            <a:br>
              <a:rPr lang="en-US" sz="1600" dirty="0">
                <a:solidFill>
                  <a:srgbClr val="595959"/>
                </a:solidFill>
                <a:latin typeface="Arial" panose="020B0604020202020204" pitchFamily="34" charset="0"/>
                <a:cs typeface="Arial" panose="020B0604020202020204" pitchFamily="34" charset="0"/>
              </a:rPr>
            </a:br>
            <a:endParaRPr lang="en-US" sz="1600" dirty="0">
              <a:solidFill>
                <a:srgbClr val="595959"/>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600" dirty="0">
                <a:solidFill>
                  <a:srgbClr val="595959"/>
                </a:solidFill>
                <a:latin typeface="Arial" panose="020B0604020202020204" pitchFamily="34" charset="0"/>
                <a:cs typeface="Arial" panose="020B0604020202020204" pitchFamily="34" charset="0"/>
              </a:rPr>
              <a:t>Keep in mind how large of a room your are presenting, you may need to use larger font in order to ensure the content is legible to the audience.</a:t>
            </a:r>
          </a:p>
          <a:p>
            <a:pPr lvl="0"/>
            <a:endParaRPr lang="en-US" dirty="0"/>
          </a:p>
        </p:txBody>
      </p:sp>
      <p:sp>
        <p:nvSpPr>
          <p:cNvPr id="13" name="Vertical Content Placeholder 3">
            <a:extLst>
              <a:ext uri="{FF2B5EF4-FFF2-40B4-BE49-F238E27FC236}">
                <a16:creationId xmlns:a16="http://schemas.microsoft.com/office/drawing/2014/main" id="{C53542F4-0C86-F940-9D8C-FA949CBFC82E}"/>
              </a:ext>
            </a:extLst>
          </p:cNvPr>
          <p:cNvSpPr>
            <a:spLocks noGrp="1"/>
          </p:cNvSpPr>
          <p:nvPr>
            <p:ph orient="vert" sz="quarter" idx="11" hasCustomPrompt="1"/>
          </p:nvPr>
        </p:nvSpPr>
        <p:spPr>
          <a:xfrm rot="16200000">
            <a:off x="1218918" y="1592464"/>
            <a:ext cx="2115114" cy="3943350"/>
          </a:xfrm>
        </p:spPr>
        <p:txBody>
          <a:bodyPr vert="eaVert">
            <a:noAutofit/>
          </a:bodyPr>
          <a:lstStyle>
            <a:lvl1pPr marL="0" indent="0">
              <a:buNone/>
              <a:defRPr sz="6000" b="1">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Course </a:t>
            </a:r>
            <a:br>
              <a:rPr lang="en-US" dirty="0"/>
            </a:br>
            <a:r>
              <a:rPr lang="en-US" dirty="0"/>
              <a:t>Overview</a:t>
            </a:r>
          </a:p>
        </p:txBody>
      </p:sp>
    </p:spTree>
    <p:custDataLst>
      <p:tags r:id="rId1"/>
    </p:custDataLst>
    <p:extLst>
      <p:ext uri="{BB962C8B-B14F-4D97-AF65-F5344CB8AC3E}">
        <p14:creationId xmlns:p14="http://schemas.microsoft.com/office/powerpoint/2010/main" val="976890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70 - Dark Gre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le 4">
            <a:extLst>
              <a:ext uri="{FF2B5EF4-FFF2-40B4-BE49-F238E27FC236}">
                <a16:creationId xmlns:a16="http://schemas.microsoft.com/office/drawing/2014/main" id="{439A0C92-1ACF-7C48-8958-4111C30BD690}"/>
              </a:ext>
            </a:extLst>
          </p:cNvPr>
          <p:cNvSpPr>
            <a:spLocks noGrp="1"/>
          </p:cNvSpPr>
          <p:nvPr>
            <p:ph type="title"/>
          </p:nvPr>
        </p:nvSpPr>
        <p:spPr>
          <a:xfrm>
            <a:off x="304801" y="481368"/>
            <a:ext cx="2107096"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Vertical Content Placeholder 3">
            <a:extLst>
              <a:ext uri="{FF2B5EF4-FFF2-40B4-BE49-F238E27FC236}">
                <a16:creationId xmlns:a16="http://schemas.microsoft.com/office/drawing/2014/main" id="{EC5434F2-8AF2-304F-8564-D6D501593F8B}"/>
              </a:ext>
            </a:extLst>
          </p:cNvPr>
          <p:cNvSpPr>
            <a:spLocks noGrp="1"/>
          </p:cNvSpPr>
          <p:nvPr>
            <p:ph orient="vert" sz="quarter" idx="10" hasCustomPrompt="1"/>
          </p:nvPr>
        </p:nvSpPr>
        <p:spPr>
          <a:xfrm rot="16200000">
            <a:off x="3503693" y="887235"/>
            <a:ext cx="4816445" cy="581232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3859817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70 - Yellow">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58D97E4-636F-4AED-BF03-F8D767099306}"/>
              </a:ext>
            </a:extLst>
          </p:cNvPr>
          <p:cNvGrpSpPr>
            <a:grpSpLocks noChangeAspect="1"/>
          </p:cNvGrpSpPr>
          <p:nvPr userDrawn="1"/>
        </p:nvGrpSpPr>
        <p:grpSpPr bwMode="auto">
          <a:xfrm>
            <a:off x="0" y="0"/>
            <a:ext cx="9144000" cy="6858000"/>
            <a:chOff x="0" y="0"/>
            <a:chExt cx="5760" cy="4320"/>
          </a:xfrm>
        </p:grpSpPr>
        <p:sp>
          <p:nvSpPr>
            <p:cNvPr id="5" name="AutoShape 3">
              <a:extLst>
                <a:ext uri="{FF2B5EF4-FFF2-40B4-BE49-F238E27FC236}">
                  <a16:creationId xmlns:a16="http://schemas.microsoft.com/office/drawing/2014/main" id="{2FC4DC92-B241-41CF-A11D-A45EA5584DBF}"/>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4BC9A8F0-AB2E-4067-8CE9-81C151CDCAE5}"/>
                </a:ext>
              </a:extLst>
            </p:cNvPr>
            <p:cNvSpPr>
              <a:spLocks/>
            </p:cNvSpPr>
            <p:nvPr userDrawn="1"/>
          </p:nvSpPr>
          <p:spPr bwMode="auto">
            <a:xfrm>
              <a:off x="0" y="0"/>
              <a:ext cx="1678" cy="4326"/>
            </a:xfrm>
            <a:custGeom>
              <a:avLst/>
              <a:gdLst>
                <a:gd name="T0" fmla="*/ 0 w 2793"/>
                <a:gd name="T1" fmla="*/ 7199 h 7199"/>
                <a:gd name="T2" fmla="*/ 0 w 2793"/>
                <a:gd name="T3" fmla="*/ 7199 h 7199"/>
                <a:gd name="T4" fmla="*/ 2793 w 2793"/>
                <a:gd name="T5" fmla="*/ 7199 h 7199"/>
                <a:gd name="T6" fmla="*/ 2793 w 2793"/>
                <a:gd name="T7" fmla="*/ 0 h 7199"/>
                <a:gd name="T8" fmla="*/ 0 w 2793"/>
                <a:gd name="T9" fmla="*/ 0 h 7199"/>
                <a:gd name="T10" fmla="*/ 0 w 2793"/>
                <a:gd name="T11" fmla="*/ 7199 h 7199"/>
              </a:gdLst>
              <a:ahLst/>
              <a:cxnLst>
                <a:cxn ang="0">
                  <a:pos x="T0" y="T1"/>
                </a:cxn>
                <a:cxn ang="0">
                  <a:pos x="T2" y="T3"/>
                </a:cxn>
                <a:cxn ang="0">
                  <a:pos x="T4" y="T5"/>
                </a:cxn>
                <a:cxn ang="0">
                  <a:pos x="T6" y="T7"/>
                </a:cxn>
                <a:cxn ang="0">
                  <a:pos x="T8" y="T9"/>
                </a:cxn>
                <a:cxn ang="0">
                  <a:pos x="T10" y="T11"/>
                </a:cxn>
              </a:cxnLst>
              <a:rect l="0" t="0" r="r" b="b"/>
              <a:pathLst>
                <a:path w="2793" h="7199">
                  <a:moveTo>
                    <a:pt x="0" y="7199"/>
                  </a:moveTo>
                  <a:lnTo>
                    <a:pt x="0" y="7199"/>
                  </a:lnTo>
                  <a:lnTo>
                    <a:pt x="2793" y="7199"/>
                  </a:lnTo>
                  <a:lnTo>
                    <a:pt x="2793" y="0"/>
                  </a:lnTo>
                  <a:lnTo>
                    <a:pt x="0" y="0"/>
                  </a:lnTo>
                  <a:lnTo>
                    <a:pt x="0" y="7199"/>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DE0D7110-4BEA-4A62-9DBB-040703FFE2E2}"/>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B7303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Title 4">
            <a:extLst>
              <a:ext uri="{FF2B5EF4-FFF2-40B4-BE49-F238E27FC236}">
                <a16:creationId xmlns:a16="http://schemas.microsoft.com/office/drawing/2014/main" id="{D368225F-B1A6-6D48-B94A-DFC4C461C828}"/>
              </a:ext>
            </a:extLst>
          </p:cNvPr>
          <p:cNvSpPr>
            <a:spLocks noGrp="1"/>
          </p:cNvSpPr>
          <p:nvPr>
            <p:ph type="title"/>
          </p:nvPr>
        </p:nvSpPr>
        <p:spPr>
          <a:xfrm>
            <a:off x="304801" y="481368"/>
            <a:ext cx="2107096"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3" name="Rectangle 2"/>
          <p:cNvSpPr/>
          <p:nvPr userDrawn="1"/>
        </p:nvSpPr>
        <p:spPr>
          <a:xfrm>
            <a:off x="6920346" y="6164378"/>
            <a:ext cx="2098964" cy="665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rtical Content Placeholder 3">
            <a:extLst>
              <a:ext uri="{FF2B5EF4-FFF2-40B4-BE49-F238E27FC236}">
                <a16:creationId xmlns:a16="http://schemas.microsoft.com/office/drawing/2014/main" id="{F64063B2-6521-AD4D-87DB-F300A0649A21}"/>
              </a:ext>
            </a:extLst>
          </p:cNvPr>
          <p:cNvSpPr>
            <a:spLocks noGrp="1"/>
          </p:cNvSpPr>
          <p:nvPr>
            <p:ph orient="vert" sz="quarter" idx="10" hasCustomPrompt="1"/>
          </p:nvPr>
        </p:nvSpPr>
        <p:spPr>
          <a:xfrm rot="16200000">
            <a:off x="3503693" y="887235"/>
            <a:ext cx="4816445" cy="581232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9" name="Rectangle 8"/>
          <p:cNvSpPr/>
          <p:nvPr userDrawn="1"/>
        </p:nvSpPr>
        <p:spPr>
          <a:xfrm>
            <a:off x="374073" y="384464"/>
            <a:ext cx="1338045" cy="70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92576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70 - Re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4EAF818D-8FFF-4106-90AE-DE896FD0B484}"/>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57269908-F483-4319-AA0C-379DCCD7FE0B}"/>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9ED38389-477D-4A3E-A8A2-5F5CAC263FF6}"/>
                </a:ext>
              </a:extLst>
            </p:cNvPr>
            <p:cNvSpPr>
              <a:spLocks/>
            </p:cNvSpPr>
            <p:nvPr userDrawn="1"/>
          </p:nvSpPr>
          <p:spPr bwMode="auto">
            <a:xfrm>
              <a:off x="0" y="0"/>
              <a:ext cx="1678" cy="4326"/>
            </a:xfrm>
            <a:custGeom>
              <a:avLst/>
              <a:gdLst>
                <a:gd name="T0" fmla="*/ 0 w 2793"/>
                <a:gd name="T1" fmla="*/ 7199 h 7199"/>
                <a:gd name="T2" fmla="*/ 0 w 2793"/>
                <a:gd name="T3" fmla="*/ 7199 h 7199"/>
                <a:gd name="T4" fmla="*/ 2793 w 2793"/>
                <a:gd name="T5" fmla="*/ 7199 h 7199"/>
                <a:gd name="T6" fmla="*/ 2793 w 2793"/>
                <a:gd name="T7" fmla="*/ 0 h 7199"/>
                <a:gd name="T8" fmla="*/ 0 w 2793"/>
                <a:gd name="T9" fmla="*/ 0 h 7199"/>
                <a:gd name="T10" fmla="*/ 0 w 2793"/>
                <a:gd name="T11" fmla="*/ 7199 h 7199"/>
              </a:gdLst>
              <a:ahLst/>
              <a:cxnLst>
                <a:cxn ang="0">
                  <a:pos x="T0" y="T1"/>
                </a:cxn>
                <a:cxn ang="0">
                  <a:pos x="T2" y="T3"/>
                </a:cxn>
                <a:cxn ang="0">
                  <a:pos x="T4" y="T5"/>
                </a:cxn>
                <a:cxn ang="0">
                  <a:pos x="T6" y="T7"/>
                </a:cxn>
                <a:cxn ang="0">
                  <a:pos x="T8" y="T9"/>
                </a:cxn>
                <a:cxn ang="0">
                  <a:pos x="T10" y="T11"/>
                </a:cxn>
              </a:cxnLst>
              <a:rect l="0" t="0" r="r" b="b"/>
              <a:pathLst>
                <a:path w="2793" h="7199">
                  <a:moveTo>
                    <a:pt x="0" y="7199"/>
                  </a:moveTo>
                  <a:lnTo>
                    <a:pt x="0" y="7199"/>
                  </a:lnTo>
                  <a:lnTo>
                    <a:pt x="2793" y="7199"/>
                  </a:lnTo>
                  <a:lnTo>
                    <a:pt x="2793" y="0"/>
                  </a:lnTo>
                  <a:lnTo>
                    <a:pt x="0" y="0"/>
                  </a:lnTo>
                  <a:lnTo>
                    <a:pt x="0" y="7199"/>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BBCFA019-169D-466E-A091-3F8387AF3660}"/>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02B4DC87-FBEB-D94F-AD58-98334525DBB3}"/>
              </a:ext>
            </a:extLst>
          </p:cNvPr>
          <p:cNvSpPr>
            <a:spLocks noGrp="1"/>
          </p:cNvSpPr>
          <p:nvPr>
            <p:ph type="title"/>
          </p:nvPr>
        </p:nvSpPr>
        <p:spPr>
          <a:xfrm>
            <a:off x="304801" y="481368"/>
            <a:ext cx="2107096"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Vertical Content Placeholder 3">
            <a:extLst>
              <a:ext uri="{FF2B5EF4-FFF2-40B4-BE49-F238E27FC236}">
                <a16:creationId xmlns:a16="http://schemas.microsoft.com/office/drawing/2014/main" id="{6E8CF269-C121-9B43-B9AB-5861B2DD2C49}"/>
              </a:ext>
            </a:extLst>
          </p:cNvPr>
          <p:cNvSpPr>
            <a:spLocks noGrp="1"/>
          </p:cNvSpPr>
          <p:nvPr>
            <p:ph orient="vert" sz="quarter" idx="10" hasCustomPrompt="1"/>
          </p:nvPr>
        </p:nvSpPr>
        <p:spPr>
          <a:xfrm rot="16200000">
            <a:off x="3503693" y="887235"/>
            <a:ext cx="4816445" cy="581232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176344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70 - Light Grey">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DC4DBDDA-E98F-4156-B5B0-FAFE28DAEC20}"/>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A2F20A65-6F20-4ED1-8BE1-A36D592A348A}"/>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B103621A-403B-4821-AEC8-4A2F79646DC7}"/>
                </a:ext>
              </a:extLst>
            </p:cNvPr>
            <p:cNvSpPr>
              <a:spLocks/>
            </p:cNvSpPr>
            <p:nvPr userDrawn="1"/>
          </p:nvSpPr>
          <p:spPr bwMode="auto">
            <a:xfrm>
              <a:off x="0" y="0"/>
              <a:ext cx="1678" cy="4326"/>
            </a:xfrm>
            <a:custGeom>
              <a:avLst/>
              <a:gdLst>
                <a:gd name="T0" fmla="*/ 0 w 2793"/>
                <a:gd name="T1" fmla="*/ 7199 h 7199"/>
                <a:gd name="T2" fmla="*/ 0 w 2793"/>
                <a:gd name="T3" fmla="*/ 7199 h 7199"/>
                <a:gd name="T4" fmla="*/ 2793 w 2793"/>
                <a:gd name="T5" fmla="*/ 7199 h 7199"/>
                <a:gd name="T6" fmla="*/ 2793 w 2793"/>
                <a:gd name="T7" fmla="*/ 0 h 7199"/>
                <a:gd name="T8" fmla="*/ 0 w 2793"/>
                <a:gd name="T9" fmla="*/ 0 h 7199"/>
                <a:gd name="T10" fmla="*/ 0 w 2793"/>
                <a:gd name="T11" fmla="*/ 7199 h 7199"/>
              </a:gdLst>
              <a:ahLst/>
              <a:cxnLst>
                <a:cxn ang="0">
                  <a:pos x="T0" y="T1"/>
                </a:cxn>
                <a:cxn ang="0">
                  <a:pos x="T2" y="T3"/>
                </a:cxn>
                <a:cxn ang="0">
                  <a:pos x="T4" y="T5"/>
                </a:cxn>
                <a:cxn ang="0">
                  <a:pos x="T6" y="T7"/>
                </a:cxn>
                <a:cxn ang="0">
                  <a:pos x="T8" y="T9"/>
                </a:cxn>
                <a:cxn ang="0">
                  <a:pos x="T10" y="T11"/>
                </a:cxn>
              </a:cxnLst>
              <a:rect l="0" t="0" r="r" b="b"/>
              <a:pathLst>
                <a:path w="2793" h="7199">
                  <a:moveTo>
                    <a:pt x="0" y="7199"/>
                  </a:moveTo>
                  <a:lnTo>
                    <a:pt x="0" y="7199"/>
                  </a:lnTo>
                  <a:lnTo>
                    <a:pt x="2793" y="7199"/>
                  </a:lnTo>
                  <a:lnTo>
                    <a:pt x="2793" y="0"/>
                  </a:lnTo>
                  <a:lnTo>
                    <a:pt x="0" y="0"/>
                  </a:lnTo>
                  <a:lnTo>
                    <a:pt x="0" y="7199"/>
                  </a:lnTo>
                  <a:close/>
                </a:path>
              </a:pathLst>
            </a:custGeom>
            <a:solidFill>
              <a:srgbClr val="F3F3F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A9384847-8230-4DCA-888B-7CD9B6E29945}"/>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Title 4">
            <a:extLst>
              <a:ext uri="{FF2B5EF4-FFF2-40B4-BE49-F238E27FC236}">
                <a16:creationId xmlns:a16="http://schemas.microsoft.com/office/drawing/2014/main" id="{4FDD23ED-5EBF-084D-B5EC-0D56BFB5D3F8}"/>
              </a:ext>
            </a:extLst>
          </p:cNvPr>
          <p:cNvSpPr>
            <a:spLocks noGrp="1"/>
          </p:cNvSpPr>
          <p:nvPr>
            <p:ph type="title"/>
          </p:nvPr>
        </p:nvSpPr>
        <p:spPr>
          <a:xfrm>
            <a:off x="304801" y="481368"/>
            <a:ext cx="2107096"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ED54DDD8-3BA2-9F43-AB0C-A95769EA7E7A}"/>
              </a:ext>
            </a:extLst>
          </p:cNvPr>
          <p:cNvSpPr>
            <a:spLocks noGrp="1"/>
          </p:cNvSpPr>
          <p:nvPr>
            <p:ph orient="vert" sz="quarter" idx="10" hasCustomPrompt="1"/>
          </p:nvPr>
        </p:nvSpPr>
        <p:spPr>
          <a:xfrm rot="16200000">
            <a:off x="3503693" y="887235"/>
            <a:ext cx="4816445" cy="581232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965919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0/50 Bottom - Dark Grey">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A0AF7CD-FF7F-4A77-B0F5-00694B98ED17}"/>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66A5B423-0347-4D97-B725-4F17C1BA0F2D}"/>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4A3F680C-5231-4582-83E3-5B5DCE3BA465}"/>
                </a:ext>
              </a:extLst>
            </p:cNvPr>
            <p:cNvSpPr>
              <a:spLocks/>
            </p:cNvSpPr>
            <p:nvPr userDrawn="1"/>
          </p:nvSpPr>
          <p:spPr bwMode="auto">
            <a:xfrm>
              <a:off x="0" y="2163"/>
              <a:ext cx="5766" cy="2163"/>
            </a:xfrm>
            <a:custGeom>
              <a:avLst/>
              <a:gdLst>
                <a:gd name="T0" fmla="*/ 0 w 9599"/>
                <a:gd name="T1" fmla="*/ 3600 h 3600"/>
                <a:gd name="T2" fmla="*/ 0 w 9599"/>
                <a:gd name="T3" fmla="*/ 3600 h 3600"/>
                <a:gd name="T4" fmla="*/ 9599 w 9599"/>
                <a:gd name="T5" fmla="*/ 3600 h 3600"/>
                <a:gd name="T6" fmla="*/ 9599 w 9599"/>
                <a:gd name="T7" fmla="*/ 0 h 3600"/>
                <a:gd name="T8" fmla="*/ 0 w 9599"/>
                <a:gd name="T9" fmla="*/ 0 h 3600"/>
                <a:gd name="T10" fmla="*/ 0 w 9599"/>
                <a:gd name="T11" fmla="*/ 3600 h 3600"/>
              </a:gdLst>
              <a:ahLst/>
              <a:cxnLst>
                <a:cxn ang="0">
                  <a:pos x="T0" y="T1"/>
                </a:cxn>
                <a:cxn ang="0">
                  <a:pos x="T2" y="T3"/>
                </a:cxn>
                <a:cxn ang="0">
                  <a:pos x="T4" y="T5"/>
                </a:cxn>
                <a:cxn ang="0">
                  <a:pos x="T6" y="T7"/>
                </a:cxn>
                <a:cxn ang="0">
                  <a:pos x="T8" y="T9"/>
                </a:cxn>
                <a:cxn ang="0">
                  <a:pos x="T10" y="T11"/>
                </a:cxn>
              </a:cxnLst>
              <a:rect l="0" t="0" r="r" b="b"/>
              <a:pathLst>
                <a:path w="9599" h="3600">
                  <a:moveTo>
                    <a:pt x="0" y="3600"/>
                  </a:moveTo>
                  <a:lnTo>
                    <a:pt x="0" y="3600"/>
                  </a:lnTo>
                  <a:lnTo>
                    <a:pt x="9599" y="3600"/>
                  </a:lnTo>
                  <a:lnTo>
                    <a:pt x="9599" y="0"/>
                  </a:lnTo>
                  <a:lnTo>
                    <a:pt x="0" y="0"/>
                  </a:lnTo>
                  <a:lnTo>
                    <a:pt x="0" y="3600"/>
                  </a:lnTo>
                  <a:close/>
                </a:path>
              </a:pathLst>
            </a:custGeom>
            <a:solidFill>
              <a:srgbClr val="30303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90931CAD-3B75-48CF-9CC2-D3B3078DFA77}"/>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Rectangle 11">
            <a:extLst>
              <a:ext uri="{FF2B5EF4-FFF2-40B4-BE49-F238E27FC236}">
                <a16:creationId xmlns:a16="http://schemas.microsoft.com/office/drawing/2014/main" id="{B4F4D2EA-D47E-574F-95F5-918043009CC3}"/>
              </a:ext>
            </a:extLst>
          </p:cNvPr>
          <p:cNvSpPr/>
          <p:nvPr userDrawn="1"/>
        </p:nvSpPr>
        <p:spPr>
          <a:xfrm>
            <a:off x="2365931" y="6383339"/>
            <a:ext cx="4572000" cy="323165"/>
          </a:xfrm>
          <a:prstGeom prst="rect">
            <a:avLst/>
          </a:prstGeom>
        </p:spPr>
        <p:txBody>
          <a:bodyPr>
            <a:spAutoFit/>
          </a:bodyPr>
          <a:lstStyle/>
          <a:p>
            <a:pPr algn="ctr"/>
            <a:r>
              <a:rPr lang="en-US" sz="825" b="0" i="0" u="none" dirty="0">
                <a:solidFill>
                  <a:schemeClr val="bg1"/>
                </a:solidFill>
              </a:rPr>
              <a:t>www.eastcentral.edu</a:t>
            </a:r>
            <a:endParaRPr lang="id-ID" sz="788" b="0" i="0" u="none" baseline="0" dirty="0">
              <a:solidFill>
                <a:schemeClr val="bg1"/>
              </a:solidFill>
            </a:endParaRPr>
          </a:p>
          <a:p>
            <a:pPr algn="ctr"/>
            <a:r>
              <a:rPr lang="en-US" sz="675" dirty="0">
                <a:solidFill>
                  <a:schemeClr val="bg1"/>
                </a:solidFill>
              </a:rPr>
              <a:t>© 2022 East Central College. All Rights Reserved. </a:t>
            </a:r>
            <a:endParaRPr lang="id-ID" sz="675" dirty="0">
              <a:solidFill>
                <a:schemeClr val="bg1"/>
              </a:solidFill>
            </a:endParaRPr>
          </a:p>
        </p:txBody>
      </p:sp>
      <p:sp>
        <p:nvSpPr>
          <p:cNvPr id="15" name="Title 4">
            <a:extLst>
              <a:ext uri="{FF2B5EF4-FFF2-40B4-BE49-F238E27FC236}">
                <a16:creationId xmlns:a16="http://schemas.microsoft.com/office/drawing/2014/main" id="{586C887F-EC24-7D41-A43E-8511688DE0A0}"/>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8" name="Vertical Content Placeholder 3">
            <a:extLst>
              <a:ext uri="{FF2B5EF4-FFF2-40B4-BE49-F238E27FC236}">
                <a16:creationId xmlns:a16="http://schemas.microsoft.com/office/drawing/2014/main" id="{DAF4EBFB-6317-8040-A14F-EDDBFBAD6F64}"/>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9" name="Vertical Content Placeholder 3">
            <a:extLst>
              <a:ext uri="{FF2B5EF4-FFF2-40B4-BE49-F238E27FC236}">
                <a16:creationId xmlns:a16="http://schemas.microsoft.com/office/drawing/2014/main" id="{AA3DF27E-1526-EC48-A6F1-0DCCFB6F5610}"/>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15624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2" grpId="4"/>
      <p:bldP spid="12" grpId="5"/>
      <p:bldP spid="12" grpId="6"/>
      <p:bldP spid="12" grpId="7"/>
      <p:bldP spid="12" grpId="8"/>
      <p:bldP spid="12" grpId="9"/>
      <p:bldP spid="12" grpId="10"/>
      <p:bldP spid="12" grpId="11"/>
      <p:bldP spid="12" grpId="12"/>
      <p:bldP spid="12" grpId="13"/>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Bottom - Yellow">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D922F2C3-87E3-44DA-8EE2-5D42BC8A27D7}"/>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74635B64-0B7D-4EBB-B697-A541B3C52710}"/>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F741DE31-D932-4227-9D13-0EA92692A9F3}"/>
                </a:ext>
              </a:extLst>
            </p:cNvPr>
            <p:cNvSpPr>
              <a:spLocks/>
            </p:cNvSpPr>
            <p:nvPr userDrawn="1"/>
          </p:nvSpPr>
          <p:spPr bwMode="auto">
            <a:xfrm>
              <a:off x="0" y="2163"/>
              <a:ext cx="5766" cy="2163"/>
            </a:xfrm>
            <a:custGeom>
              <a:avLst/>
              <a:gdLst>
                <a:gd name="T0" fmla="*/ 0 w 9599"/>
                <a:gd name="T1" fmla="*/ 3600 h 3600"/>
                <a:gd name="T2" fmla="*/ 0 w 9599"/>
                <a:gd name="T3" fmla="*/ 3600 h 3600"/>
                <a:gd name="T4" fmla="*/ 9599 w 9599"/>
                <a:gd name="T5" fmla="*/ 3600 h 3600"/>
                <a:gd name="T6" fmla="*/ 9599 w 9599"/>
                <a:gd name="T7" fmla="*/ 0 h 3600"/>
                <a:gd name="T8" fmla="*/ 0 w 9599"/>
                <a:gd name="T9" fmla="*/ 0 h 3600"/>
                <a:gd name="T10" fmla="*/ 0 w 9599"/>
                <a:gd name="T11" fmla="*/ 3600 h 3600"/>
              </a:gdLst>
              <a:ahLst/>
              <a:cxnLst>
                <a:cxn ang="0">
                  <a:pos x="T0" y="T1"/>
                </a:cxn>
                <a:cxn ang="0">
                  <a:pos x="T2" y="T3"/>
                </a:cxn>
                <a:cxn ang="0">
                  <a:pos x="T4" y="T5"/>
                </a:cxn>
                <a:cxn ang="0">
                  <a:pos x="T6" y="T7"/>
                </a:cxn>
                <a:cxn ang="0">
                  <a:pos x="T8" y="T9"/>
                </a:cxn>
                <a:cxn ang="0">
                  <a:pos x="T10" y="T11"/>
                </a:cxn>
              </a:cxnLst>
              <a:rect l="0" t="0" r="r" b="b"/>
              <a:pathLst>
                <a:path w="9599" h="3600">
                  <a:moveTo>
                    <a:pt x="0" y="3600"/>
                  </a:moveTo>
                  <a:lnTo>
                    <a:pt x="0" y="3600"/>
                  </a:lnTo>
                  <a:lnTo>
                    <a:pt x="9599" y="3600"/>
                  </a:lnTo>
                  <a:lnTo>
                    <a:pt x="9599" y="0"/>
                  </a:lnTo>
                  <a:lnTo>
                    <a:pt x="0" y="0"/>
                  </a:lnTo>
                  <a:lnTo>
                    <a:pt x="0" y="360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9A9B4B86-473C-4FF3-8C45-1A8C100C1841}"/>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Title 4">
            <a:extLst>
              <a:ext uri="{FF2B5EF4-FFF2-40B4-BE49-F238E27FC236}">
                <a16:creationId xmlns:a16="http://schemas.microsoft.com/office/drawing/2014/main" id="{94266586-91C5-B54E-8046-716F054CBC5A}"/>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8" name="Vertical Content Placeholder 3">
            <a:extLst>
              <a:ext uri="{FF2B5EF4-FFF2-40B4-BE49-F238E27FC236}">
                <a16:creationId xmlns:a16="http://schemas.microsoft.com/office/drawing/2014/main" id="{ADE124FB-27DC-AA4B-BFEA-34A2C8BE8A14}"/>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9" name="Vertical Content Placeholder 3">
            <a:extLst>
              <a:ext uri="{FF2B5EF4-FFF2-40B4-BE49-F238E27FC236}">
                <a16:creationId xmlns:a16="http://schemas.microsoft.com/office/drawing/2014/main" id="{9A40B924-0020-7841-9EDC-375CF52A06BC}"/>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13" name="Rectangle 12">
            <a:extLst>
              <a:ext uri="{FF2B5EF4-FFF2-40B4-BE49-F238E27FC236}">
                <a16:creationId xmlns:a16="http://schemas.microsoft.com/office/drawing/2014/main" id="{4F6227F2-B258-429A-825A-B8F819895B16}"/>
              </a:ext>
            </a:extLst>
          </p:cNvPr>
          <p:cNvSpPr/>
          <p:nvPr userDrawn="1"/>
        </p:nvSpPr>
        <p:spPr>
          <a:xfrm>
            <a:off x="2365931" y="6383339"/>
            <a:ext cx="4572000" cy="323165"/>
          </a:xfrm>
          <a:prstGeom prst="rect">
            <a:avLst/>
          </a:prstGeom>
        </p:spPr>
        <p:txBody>
          <a:bodyPr>
            <a:spAutoFit/>
          </a:bodyPr>
          <a:lstStyle/>
          <a:p>
            <a:pPr algn="ctr"/>
            <a:r>
              <a:rPr lang="en-US" sz="825" b="0" i="0" u="none" dirty="0">
                <a:solidFill>
                  <a:schemeClr val="bg1"/>
                </a:solidFill>
              </a:rPr>
              <a:t>www.eastcentral.edu</a:t>
            </a:r>
            <a:endParaRPr lang="id-ID" sz="788" b="0" i="0" u="none" baseline="0" dirty="0">
              <a:solidFill>
                <a:schemeClr val="bg1"/>
              </a:solidFill>
            </a:endParaRPr>
          </a:p>
          <a:p>
            <a:pPr algn="ctr"/>
            <a:r>
              <a:rPr lang="en-US" sz="675" dirty="0">
                <a:solidFill>
                  <a:schemeClr val="bg1"/>
                </a:solidFill>
              </a:rPr>
              <a:t>© 2022 East Central College. All Rights Reserved. </a:t>
            </a:r>
            <a:endParaRPr lang="id-ID" sz="675" dirty="0">
              <a:solidFill>
                <a:schemeClr val="bg1"/>
              </a:solidFill>
            </a:endParaRPr>
          </a:p>
        </p:txBody>
      </p:sp>
    </p:spTree>
    <p:custDataLst>
      <p:tags r:id="rId1"/>
    </p:custDataLst>
    <p:extLst>
      <p:ext uri="{BB962C8B-B14F-4D97-AF65-F5344CB8AC3E}">
        <p14:creationId xmlns:p14="http://schemas.microsoft.com/office/powerpoint/2010/main" val="386718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3" grpId="3"/>
      <p:bldP spid="13" grpId="4"/>
      <p:bldP spid="13" grpId="5"/>
      <p:bldP spid="13" grpId="6"/>
      <p:bldP spid="13" grpId="7"/>
      <p:bldP spid="13" grpId="8"/>
      <p:bldP spid="13" grpId="9"/>
      <p:bldP spid="13" grpId="10"/>
      <p:bldP spid="13" grpId="11"/>
      <p:bldP spid="13" grpId="12"/>
      <p:bldP spid="13" grpId="13"/>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Bottom - Re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A4CE507-B228-4043-8DA5-E9AF26AB2EB5}"/>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BD5A6A1C-FCD8-4150-874E-0EB39CB243EE}"/>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A4F2C4E7-3DDC-4121-91D2-085A08564AD9}"/>
                </a:ext>
              </a:extLst>
            </p:cNvPr>
            <p:cNvSpPr>
              <a:spLocks/>
            </p:cNvSpPr>
            <p:nvPr userDrawn="1"/>
          </p:nvSpPr>
          <p:spPr bwMode="auto">
            <a:xfrm>
              <a:off x="0" y="2163"/>
              <a:ext cx="5766" cy="2163"/>
            </a:xfrm>
            <a:custGeom>
              <a:avLst/>
              <a:gdLst>
                <a:gd name="T0" fmla="*/ 0 w 9599"/>
                <a:gd name="T1" fmla="*/ 3600 h 3600"/>
                <a:gd name="T2" fmla="*/ 0 w 9599"/>
                <a:gd name="T3" fmla="*/ 3600 h 3600"/>
                <a:gd name="T4" fmla="*/ 9599 w 9599"/>
                <a:gd name="T5" fmla="*/ 3600 h 3600"/>
                <a:gd name="T6" fmla="*/ 9599 w 9599"/>
                <a:gd name="T7" fmla="*/ 0 h 3600"/>
                <a:gd name="T8" fmla="*/ 0 w 9599"/>
                <a:gd name="T9" fmla="*/ 0 h 3600"/>
                <a:gd name="T10" fmla="*/ 0 w 9599"/>
                <a:gd name="T11" fmla="*/ 3600 h 3600"/>
              </a:gdLst>
              <a:ahLst/>
              <a:cxnLst>
                <a:cxn ang="0">
                  <a:pos x="T0" y="T1"/>
                </a:cxn>
                <a:cxn ang="0">
                  <a:pos x="T2" y="T3"/>
                </a:cxn>
                <a:cxn ang="0">
                  <a:pos x="T4" y="T5"/>
                </a:cxn>
                <a:cxn ang="0">
                  <a:pos x="T6" y="T7"/>
                </a:cxn>
                <a:cxn ang="0">
                  <a:pos x="T8" y="T9"/>
                </a:cxn>
                <a:cxn ang="0">
                  <a:pos x="T10" y="T11"/>
                </a:cxn>
              </a:cxnLst>
              <a:rect l="0" t="0" r="r" b="b"/>
              <a:pathLst>
                <a:path w="9599" h="3600">
                  <a:moveTo>
                    <a:pt x="0" y="3600"/>
                  </a:moveTo>
                  <a:lnTo>
                    <a:pt x="0" y="3600"/>
                  </a:lnTo>
                  <a:lnTo>
                    <a:pt x="9599" y="3600"/>
                  </a:lnTo>
                  <a:lnTo>
                    <a:pt x="9599" y="0"/>
                  </a:lnTo>
                  <a:lnTo>
                    <a:pt x="0" y="0"/>
                  </a:lnTo>
                  <a:lnTo>
                    <a:pt x="0" y="3600"/>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8F77D213-0CF4-462D-9E37-4FBCFB35C1D9}"/>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5CBFEBD4-8030-3046-A2D9-6119B4EE38CE}"/>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8" name="Vertical Content Placeholder 3">
            <a:extLst>
              <a:ext uri="{FF2B5EF4-FFF2-40B4-BE49-F238E27FC236}">
                <a16:creationId xmlns:a16="http://schemas.microsoft.com/office/drawing/2014/main" id="{BB0EDF12-AE5A-BD41-9263-FBFC2F7F2AE4}"/>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9" name="Vertical Content Placeholder 3">
            <a:extLst>
              <a:ext uri="{FF2B5EF4-FFF2-40B4-BE49-F238E27FC236}">
                <a16:creationId xmlns:a16="http://schemas.microsoft.com/office/drawing/2014/main" id="{3094D949-8C23-2D44-8C96-B4C5C40B301C}"/>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11" name="Rectangle 10">
            <a:extLst>
              <a:ext uri="{FF2B5EF4-FFF2-40B4-BE49-F238E27FC236}">
                <a16:creationId xmlns:a16="http://schemas.microsoft.com/office/drawing/2014/main" id="{1537D14C-91A9-4940-9E33-6752866299EF}"/>
              </a:ext>
            </a:extLst>
          </p:cNvPr>
          <p:cNvSpPr/>
          <p:nvPr userDrawn="1"/>
        </p:nvSpPr>
        <p:spPr>
          <a:xfrm>
            <a:off x="2365931" y="6383339"/>
            <a:ext cx="4572000" cy="323165"/>
          </a:xfrm>
          <a:prstGeom prst="rect">
            <a:avLst/>
          </a:prstGeom>
        </p:spPr>
        <p:txBody>
          <a:bodyPr>
            <a:spAutoFit/>
          </a:bodyPr>
          <a:lstStyle/>
          <a:p>
            <a:pPr algn="ctr"/>
            <a:r>
              <a:rPr lang="en-US" sz="825" b="0" i="0" u="none" dirty="0">
                <a:solidFill>
                  <a:schemeClr val="bg1"/>
                </a:solidFill>
              </a:rPr>
              <a:t>www.eastcentral.edu</a:t>
            </a:r>
            <a:endParaRPr lang="id-ID" sz="788" b="0" i="0" u="none" baseline="0" dirty="0">
              <a:solidFill>
                <a:schemeClr val="bg1"/>
              </a:solidFill>
            </a:endParaRPr>
          </a:p>
          <a:p>
            <a:pPr algn="ctr"/>
            <a:r>
              <a:rPr lang="en-US" sz="675" dirty="0">
                <a:solidFill>
                  <a:schemeClr val="bg1"/>
                </a:solidFill>
              </a:rPr>
              <a:t>© 2022 East Central College. All Rights Reserved. </a:t>
            </a:r>
            <a:endParaRPr lang="id-ID" sz="675" dirty="0">
              <a:solidFill>
                <a:schemeClr val="bg1"/>
              </a:solidFill>
            </a:endParaRPr>
          </a:p>
        </p:txBody>
      </p:sp>
    </p:spTree>
    <p:custDataLst>
      <p:tags r:id="rId1"/>
    </p:custDataLst>
    <p:extLst>
      <p:ext uri="{BB962C8B-B14F-4D97-AF65-F5344CB8AC3E}">
        <p14:creationId xmlns:p14="http://schemas.microsoft.com/office/powerpoint/2010/main" val="12327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1" grpId="3"/>
      <p:bldP spid="11" grpId="4"/>
      <p:bldP spid="11" grpId="5"/>
      <p:bldP spid="11" grpId="6"/>
      <p:bldP spid="11" grpId="7"/>
      <p:bldP spid="11" grpId="8"/>
      <p:bldP spid="11" grpId="9"/>
      <p:bldP spid="11" grpId="10"/>
      <p:bldP spid="11" grpId="11"/>
      <p:bldP spid="11" grpId="12"/>
      <p:bldP spid="11" grpId="13"/>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Bottom -Light Grey">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167049ED-3A52-487F-AA10-DDA4233E02A7}"/>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AE458072-52BD-408B-BA32-AC5F920C4364}"/>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5AB419B7-5599-41E2-920B-D4838833243E}"/>
                </a:ext>
              </a:extLst>
            </p:cNvPr>
            <p:cNvSpPr>
              <a:spLocks/>
            </p:cNvSpPr>
            <p:nvPr userDrawn="1"/>
          </p:nvSpPr>
          <p:spPr bwMode="auto">
            <a:xfrm>
              <a:off x="0" y="2163"/>
              <a:ext cx="5766" cy="2163"/>
            </a:xfrm>
            <a:custGeom>
              <a:avLst/>
              <a:gdLst>
                <a:gd name="T0" fmla="*/ 0 w 9599"/>
                <a:gd name="T1" fmla="*/ 3600 h 3600"/>
                <a:gd name="T2" fmla="*/ 0 w 9599"/>
                <a:gd name="T3" fmla="*/ 3600 h 3600"/>
                <a:gd name="T4" fmla="*/ 9599 w 9599"/>
                <a:gd name="T5" fmla="*/ 3600 h 3600"/>
                <a:gd name="T6" fmla="*/ 9599 w 9599"/>
                <a:gd name="T7" fmla="*/ 0 h 3600"/>
                <a:gd name="T8" fmla="*/ 0 w 9599"/>
                <a:gd name="T9" fmla="*/ 0 h 3600"/>
                <a:gd name="T10" fmla="*/ 0 w 9599"/>
                <a:gd name="T11" fmla="*/ 3600 h 3600"/>
              </a:gdLst>
              <a:ahLst/>
              <a:cxnLst>
                <a:cxn ang="0">
                  <a:pos x="T0" y="T1"/>
                </a:cxn>
                <a:cxn ang="0">
                  <a:pos x="T2" y="T3"/>
                </a:cxn>
                <a:cxn ang="0">
                  <a:pos x="T4" y="T5"/>
                </a:cxn>
                <a:cxn ang="0">
                  <a:pos x="T6" y="T7"/>
                </a:cxn>
                <a:cxn ang="0">
                  <a:pos x="T8" y="T9"/>
                </a:cxn>
                <a:cxn ang="0">
                  <a:pos x="T10" y="T11"/>
                </a:cxn>
              </a:cxnLst>
              <a:rect l="0" t="0" r="r" b="b"/>
              <a:pathLst>
                <a:path w="9599" h="3600">
                  <a:moveTo>
                    <a:pt x="0" y="3600"/>
                  </a:moveTo>
                  <a:lnTo>
                    <a:pt x="0" y="3600"/>
                  </a:lnTo>
                  <a:lnTo>
                    <a:pt x="9599" y="3600"/>
                  </a:lnTo>
                  <a:lnTo>
                    <a:pt x="9599" y="0"/>
                  </a:lnTo>
                  <a:lnTo>
                    <a:pt x="0" y="0"/>
                  </a:lnTo>
                  <a:lnTo>
                    <a:pt x="0" y="3600"/>
                  </a:lnTo>
                  <a:close/>
                </a:path>
              </a:pathLst>
            </a:custGeom>
            <a:solidFill>
              <a:srgbClr val="F3F3F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E169C909-FE1C-402B-A4D0-6FABDBC3D5E2}"/>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Rectangle 11">
            <a:extLst>
              <a:ext uri="{FF2B5EF4-FFF2-40B4-BE49-F238E27FC236}">
                <a16:creationId xmlns:a16="http://schemas.microsoft.com/office/drawing/2014/main" id="{33217C9B-238D-7441-8FEA-62E4D6892EC3}"/>
              </a:ext>
            </a:extLst>
          </p:cNvPr>
          <p:cNvSpPr/>
          <p:nvPr userDrawn="1"/>
        </p:nvSpPr>
        <p:spPr>
          <a:xfrm>
            <a:off x="2365931" y="6383339"/>
            <a:ext cx="4572000" cy="323165"/>
          </a:xfrm>
          <a:prstGeom prst="rect">
            <a:avLst/>
          </a:prstGeom>
        </p:spPr>
        <p:txBody>
          <a:bodyPr>
            <a:spAutoFit/>
          </a:bodyPr>
          <a:lstStyle/>
          <a:p>
            <a:pPr algn="ctr"/>
            <a:r>
              <a:rPr lang="en-US" sz="825" b="0" i="0" u="none" dirty="0">
                <a:solidFill>
                  <a:srgbClr val="233962"/>
                </a:solidFill>
              </a:rPr>
              <a:t>www.eastcentral.edu</a:t>
            </a:r>
            <a:endParaRPr lang="id-ID" sz="788" b="0" i="0" u="none" baseline="0" dirty="0">
              <a:solidFill>
                <a:srgbClr val="233962"/>
              </a:solidFill>
            </a:endParaRPr>
          </a:p>
          <a:p>
            <a:pPr algn="ctr"/>
            <a:r>
              <a:rPr lang="en-US" sz="675" dirty="0">
                <a:solidFill>
                  <a:schemeClr val="tx1">
                    <a:lumMod val="50000"/>
                    <a:lumOff val="50000"/>
                  </a:schemeClr>
                </a:solidFill>
              </a:rPr>
              <a:t>© 2022 East Central College. All Rights Reserved. </a:t>
            </a:r>
            <a:endParaRPr lang="id-ID" sz="675" dirty="0">
              <a:solidFill>
                <a:schemeClr val="tx1">
                  <a:lumMod val="50000"/>
                  <a:lumOff val="50000"/>
                </a:schemeClr>
              </a:solidFill>
            </a:endParaRPr>
          </a:p>
        </p:txBody>
      </p:sp>
      <p:sp>
        <p:nvSpPr>
          <p:cNvPr id="15" name="Title 4">
            <a:extLst>
              <a:ext uri="{FF2B5EF4-FFF2-40B4-BE49-F238E27FC236}">
                <a16:creationId xmlns:a16="http://schemas.microsoft.com/office/drawing/2014/main" id="{D454136A-6D24-6C4D-AED5-4E4B253D192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8" name="Vertical Content Placeholder 3">
            <a:extLst>
              <a:ext uri="{FF2B5EF4-FFF2-40B4-BE49-F238E27FC236}">
                <a16:creationId xmlns:a16="http://schemas.microsoft.com/office/drawing/2014/main" id="{24B021E9-9D66-B44E-AA7C-97FB9E4C64C4}"/>
              </a:ext>
            </a:extLst>
          </p:cNvPr>
          <p:cNvSpPr>
            <a:spLocks noGrp="1"/>
          </p:cNvSpPr>
          <p:nvPr>
            <p:ph orient="vert" sz="quarter" idx="10" hasCustomPrompt="1"/>
          </p:nvPr>
        </p:nvSpPr>
        <p:spPr>
          <a:xfrm rot="16200000">
            <a:off x="3552644" y="-1878631"/>
            <a:ext cx="1929490" cy="832815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
        <p:nvSpPr>
          <p:cNvPr id="9" name="Vertical Content Placeholder 3">
            <a:extLst>
              <a:ext uri="{FF2B5EF4-FFF2-40B4-BE49-F238E27FC236}">
                <a16:creationId xmlns:a16="http://schemas.microsoft.com/office/drawing/2014/main" id="{C7D3DCAE-D53D-0C45-9943-195EC2A4C04B}"/>
              </a:ext>
            </a:extLst>
          </p:cNvPr>
          <p:cNvSpPr>
            <a:spLocks noGrp="1"/>
          </p:cNvSpPr>
          <p:nvPr>
            <p:ph orient="vert" sz="quarter" idx="11" hasCustomPrompt="1"/>
          </p:nvPr>
        </p:nvSpPr>
        <p:spPr>
          <a:xfrm rot="16200000">
            <a:off x="3277166" y="679628"/>
            <a:ext cx="2480441" cy="832815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21937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2" grpId="4"/>
      <p:bldP spid="12" grpId="5"/>
      <p:bldP spid="12" grpId="6"/>
      <p:bldP spid="12" grpId="7"/>
      <p:bldP spid="12" grpId="8"/>
      <p:bldP spid="12" grpId="9"/>
      <p:bldP spid="12" grpId="10"/>
      <p:bldP spid="12" grpId="11"/>
      <p:bldP spid="12" grpId="12"/>
      <p:bldP spid="12" grpId="13"/>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50 - Dark 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9D5966-518A-4EDB-8FA5-A25596993AAC}"/>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le 4">
            <a:extLst>
              <a:ext uri="{FF2B5EF4-FFF2-40B4-BE49-F238E27FC236}">
                <a16:creationId xmlns:a16="http://schemas.microsoft.com/office/drawing/2014/main" id="{48EEDC3A-A62F-C243-AE8A-A51E52165ED7}"/>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F245CF80-745B-F24C-B8F0-5F7183FBC45F}"/>
              </a:ext>
            </a:extLst>
          </p:cNvPr>
          <p:cNvSpPr>
            <a:spLocks noGrp="1"/>
          </p:cNvSpPr>
          <p:nvPr>
            <p:ph orient="vert" sz="quarter" idx="10" hasCustomPrompt="1"/>
          </p:nvPr>
        </p:nvSpPr>
        <p:spPr>
          <a:xfrm rot="16200000">
            <a:off x="4485479" y="1869023"/>
            <a:ext cx="4708832" cy="395636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49735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0/50 - Yellow">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CD4680-5B2E-4D12-8C84-6F70997D121A}"/>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a:extLst>
              <a:ext uri="{FF2B5EF4-FFF2-40B4-BE49-F238E27FC236}">
                <a16:creationId xmlns:a16="http://schemas.microsoft.com/office/drawing/2014/main" id="{02A983E9-013B-4238-80CA-C0A5BAF907EE}"/>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D54CE74D-C7BD-41B8-9159-5AC65E886DCD}"/>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10EC8240-5032-47F9-84C0-37C6CAEF537C}"/>
                </a:ext>
              </a:extLst>
            </p:cNvPr>
            <p:cNvSpPr>
              <a:spLocks/>
            </p:cNvSpPr>
            <p:nvPr userDrawn="1"/>
          </p:nvSpPr>
          <p:spPr bwMode="auto">
            <a:xfrm>
              <a:off x="0" y="0"/>
              <a:ext cx="2865" cy="4326"/>
            </a:xfrm>
            <a:custGeom>
              <a:avLst/>
              <a:gdLst>
                <a:gd name="T0" fmla="*/ 0 w 4769"/>
                <a:gd name="T1" fmla="*/ 7199 h 7199"/>
                <a:gd name="T2" fmla="*/ 0 w 4769"/>
                <a:gd name="T3" fmla="*/ 7199 h 7199"/>
                <a:gd name="T4" fmla="*/ 4769 w 4769"/>
                <a:gd name="T5" fmla="*/ 7199 h 7199"/>
                <a:gd name="T6" fmla="*/ 4769 w 4769"/>
                <a:gd name="T7" fmla="*/ 0 h 7199"/>
                <a:gd name="T8" fmla="*/ 0 w 4769"/>
                <a:gd name="T9" fmla="*/ 0 h 7199"/>
                <a:gd name="T10" fmla="*/ 0 w 4769"/>
                <a:gd name="T11" fmla="*/ 7199 h 7199"/>
              </a:gdLst>
              <a:ahLst/>
              <a:cxnLst>
                <a:cxn ang="0">
                  <a:pos x="T0" y="T1"/>
                </a:cxn>
                <a:cxn ang="0">
                  <a:pos x="T2" y="T3"/>
                </a:cxn>
                <a:cxn ang="0">
                  <a:pos x="T4" y="T5"/>
                </a:cxn>
                <a:cxn ang="0">
                  <a:pos x="T6" y="T7"/>
                </a:cxn>
                <a:cxn ang="0">
                  <a:pos x="T8" y="T9"/>
                </a:cxn>
                <a:cxn ang="0">
                  <a:pos x="T10" y="T11"/>
                </a:cxn>
              </a:cxnLst>
              <a:rect l="0" t="0" r="r" b="b"/>
              <a:pathLst>
                <a:path w="4769" h="7199">
                  <a:moveTo>
                    <a:pt x="0" y="7199"/>
                  </a:moveTo>
                  <a:lnTo>
                    <a:pt x="0" y="7199"/>
                  </a:lnTo>
                  <a:lnTo>
                    <a:pt x="4769" y="7199"/>
                  </a:lnTo>
                  <a:lnTo>
                    <a:pt x="4769" y="0"/>
                  </a:lnTo>
                  <a:lnTo>
                    <a:pt x="0" y="0"/>
                  </a:lnTo>
                  <a:lnTo>
                    <a:pt x="0" y="7199"/>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Freeform 6">
              <a:extLst>
                <a:ext uri="{FF2B5EF4-FFF2-40B4-BE49-F238E27FC236}">
                  <a16:creationId xmlns:a16="http://schemas.microsoft.com/office/drawing/2014/main" id="{79A1717B-B6F8-4770-BC57-A9889EB70643}"/>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Title 4">
            <a:extLst>
              <a:ext uri="{FF2B5EF4-FFF2-40B4-BE49-F238E27FC236}">
                <a16:creationId xmlns:a16="http://schemas.microsoft.com/office/drawing/2014/main" id="{B823FDD7-462A-3648-9C11-2F42A259AEE9}"/>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E1D97CE7-7C1C-D648-A80C-4A1828366458}"/>
              </a:ext>
            </a:extLst>
          </p:cNvPr>
          <p:cNvSpPr>
            <a:spLocks noGrp="1"/>
          </p:cNvSpPr>
          <p:nvPr>
            <p:ph orient="vert" sz="quarter" idx="10" hasCustomPrompt="1"/>
          </p:nvPr>
        </p:nvSpPr>
        <p:spPr>
          <a:xfrm rot="16200000">
            <a:off x="4485479" y="1869023"/>
            <a:ext cx="4708832" cy="395636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custDataLst>
      <p:tags r:id="rId1"/>
    </p:custDataLst>
    <p:extLst>
      <p:ext uri="{BB962C8B-B14F-4D97-AF65-F5344CB8AC3E}">
        <p14:creationId xmlns:p14="http://schemas.microsoft.com/office/powerpoint/2010/main" val="301945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4B8EB3D2-3779-4881-8994-1B063CC8B4C6}"/>
              </a:ext>
            </a:extLst>
          </p:cNvPr>
          <p:cNvGrpSpPr>
            <a:grpSpLocks noChangeAspect="1"/>
          </p:cNvGrpSpPr>
          <p:nvPr userDrawn="1"/>
        </p:nvGrpSpPr>
        <p:grpSpPr bwMode="auto">
          <a:xfrm>
            <a:off x="-115410" y="0"/>
            <a:ext cx="9259410" cy="6857999"/>
            <a:chOff x="0" y="0"/>
            <a:chExt cx="5760" cy="4320"/>
          </a:xfrm>
        </p:grpSpPr>
        <p:sp>
          <p:nvSpPr>
            <p:cNvPr id="10" name="AutoShape 3">
              <a:extLst>
                <a:ext uri="{FF2B5EF4-FFF2-40B4-BE49-F238E27FC236}">
                  <a16:creationId xmlns:a16="http://schemas.microsoft.com/office/drawing/2014/main" id="{DFFD9C1A-6CA7-4C50-AEB7-815856A05A47}"/>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11" name="Freeform 5">
              <a:extLst>
                <a:ext uri="{FF2B5EF4-FFF2-40B4-BE49-F238E27FC236}">
                  <a16:creationId xmlns:a16="http://schemas.microsoft.com/office/drawing/2014/main" id="{E1FFD5CC-8A38-47D1-9B6A-FAAB599434CA}"/>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12" name="Title 4">
            <a:extLst>
              <a:ext uri="{FF2B5EF4-FFF2-40B4-BE49-F238E27FC236}">
                <a16:creationId xmlns:a16="http://schemas.microsoft.com/office/drawing/2014/main" id="{971FB00C-8543-9143-B1CF-53B6586304C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21E738AF-848E-1843-92FC-DA32E84A7CC4}"/>
              </a:ext>
            </a:extLst>
          </p:cNvPr>
          <p:cNvSpPr>
            <a:spLocks noGrp="1"/>
          </p:cNvSpPr>
          <p:nvPr>
            <p:ph orient="vert" sz="quarter" idx="10" hasCustomPrompt="1"/>
          </p:nvPr>
        </p:nvSpPr>
        <p:spPr>
          <a:xfrm rot="16200000">
            <a:off x="4185334" y="-1924838"/>
            <a:ext cx="852844" cy="8513279"/>
          </a:xfrm>
        </p:spPr>
        <p:txBody>
          <a:bodyPr vert="eaVert">
            <a:noAutofit/>
          </a:bodyPr>
          <a:lstStyle>
            <a:lvl1pPr marL="0" indent="0">
              <a:buNone/>
              <a:defRPr sz="6000" b="1">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Objectives</a:t>
            </a:r>
          </a:p>
        </p:txBody>
      </p:sp>
      <p:sp>
        <p:nvSpPr>
          <p:cNvPr id="8" name="Vertical Content Placeholder 3">
            <a:extLst>
              <a:ext uri="{FF2B5EF4-FFF2-40B4-BE49-F238E27FC236}">
                <a16:creationId xmlns:a16="http://schemas.microsoft.com/office/drawing/2014/main" id="{FE6ECA0C-2165-6149-B6E8-66A746643C47}"/>
              </a:ext>
            </a:extLst>
          </p:cNvPr>
          <p:cNvSpPr>
            <a:spLocks noGrp="1"/>
          </p:cNvSpPr>
          <p:nvPr>
            <p:ph orient="vert" sz="quarter" idx="12" hasCustomPrompt="1"/>
          </p:nvPr>
        </p:nvSpPr>
        <p:spPr>
          <a:xfrm rot="16200000">
            <a:off x="2399571" y="818015"/>
            <a:ext cx="2463670" cy="6552578"/>
          </a:xfrm>
        </p:spPr>
        <p:txBody>
          <a:bodyPr vert="eaVert">
            <a:normAutofit/>
          </a:bodyPr>
          <a:lstStyle>
            <a:lvl1pPr marL="285750" marR="0" indent="-285750" algn="l" defTabSz="914400" rtl="0" eaLnBrk="1" fontAlgn="auto" latinLnBrk="0" hangingPunct="1">
              <a:lnSpc>
                <a:spcPct val="100000"/>
              </a:lnSpc>
              <a:spcBef>
                <a:spcPts val="1000"/>
              </a:spcBef>
              <a:spcAft>
                <a:spcPts val="0"/>
              </a:spcAft>
              <a:buClr>
                <a:srgbClr val="233962"/>
              </a:buClr>
              <a:buSzTx/>
              <a:buFont typeface="Arial" panose="020B0604020202020204" pitchFamily="34" charset="0"/>
              <a:buChar char="•"/>
              <a:tabLst/>
              <a:defRPr sz="1600" b="0">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indent="0">
              <a:buNone/>
            </a:pPr>
            <a:r>
              <a:rPr lang="en-US" sz="1600" dirty="0">
                <a:solidFill>
                  <a:srgbClr val="A83D3D"/>
                </a:solidFill>
                <a:latin typeface="Arial" panose="020B0604020202020204" pitchFamily="34" charset="0"/>
                <a:ea typeface="Arial" charset="0"/>
                <a:cs typeface="Arial" panose="020B0604020202020204" pitchFamily="34" charset="0"/>
              </a:rPr>
              <a:t>•  </a:t>
            </a:r>
            <a:r>
              <a:rPr lang="en-US" sz="1600" dirty="0">
                <a:solidFill>
                  <a:srgbClr val="595959"/>
                </a:solidFill>
                <a:latin typeface="Arial" panose="020B0604020202020204" pitchFamily="34" charset="0"/>
                <a:ea typeface="Arial" charset="0"/>
                <a:cs typeface="Arial" panose="020B0604020202020204" pitchFamily="34" charset="0"/>
              </a:rPr>
              <a:t>Click here to add </a:t>
            </a:r>
          </a:p>
        </p:txBody>
      </p:sp>
    </p:spTree>
    <p:custDataLst>
      <p:tags r:id="rId1"/>
    </p:custDataLst>
    <p:extLst>
      <p:ext uri="{BB962C8B-B14F-4D97-AF65-F5344CB8AC3E}">
        <p14:creationId xmlns:p14="http://schemas.microsoft.com/office/powerpoint/2010/main" val="1594146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0/50 - Re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571116A-691D-4E28-B1CE-5484B20B928E}"/>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62E82BE5-AE3E-474B-98C4-2B8B2CCBB8A2}"/>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A78A579D-E0F0-4E47-BD5B-85E2E42EEB8E}"/>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8F780036-F168-4D66-8B76-3AC4007726F6}"/>
                </a:ext>
              </a:extLst>
            </p:cNvPr>
            <p:cNvSpPr>
              <a:spLocks/>
            </p:cNvSpPr>
            <p:nvPr userDrawn="1"/>
          </p:nvSpPr>
          <p:spPr bwMode="auto">
            <a:xfrm>
              <a:off x="0" y="0"/>
              <a:ext cx="2865" cy="4326"/>
            </a:xfrm>
            <a:custGeom>
              <a:avLst/>
              <a:gdLst>
                <a:gd name="T0" fmla="*/ 0 w 4769"/>
                <a:gd name="T1" fmla="*/ 7199 h 7199"/>
                <a:gd name="T2" fmla="*/ 0 w 4769"/>
                <a:gd name="T3" fmla="*/ 7199 h 7199"/>
                <a:gd name="T4" fmla="*/ 4769 w 4769"/>
                <a:gd name="T5" fmla="*/ 7199 h 7199"/>
                <a:gd name="T6" fmla="*/ 4769 w 4769"/>
                <a:gd name="T7" fmla="*/ 0 h 7199"/>
                <a:gd name="T8" fmla="*/ 0 w 4769"/>
                <a:gd name="T9" fmla="*/ 0 h 7199"/>
                <a:gd name="T10" fmla="*/ 0 w 4769"/>
                <a:gd name="T11" fmla="*/ 7199 h 7199"/>
              </a:gdLst>
              <a:ahLst/>
              <a:cxnLst>
                <a:cxn ang="0">
                  <a:pos x="T0" y="T1"/>
                </a:cxn>
                <a:cxn ang="0">
                  <a:pos x="T2" y="T3"/>
                </a:cxn>
                <a:cxn ang="0">
                  <a:pos x="T4" y="T5"/>
                </a:cxn>
                <a:cxn ang="0">
                  <a:pos x="T6" y="T7"/>
                </a:cxn>
                <a:cxn ang="0">
                  <a:pos x="T8" y="T9"/>
                </a:cxn>
                <a:cxn ang="0">
                  <a:pos x="T10" y="T11"/>
                </a:cxn>
              </a:cxnLst>
              <a:rect l="0" t="0" r="r" b="b"/>
              <a:pathLst>
                <a:path w="4769" h="7199">
                  <a:moveTo>
                    <a:pt x="0" y="7199"/>
                  </a:moveTo>
                  <a:lnTo>
                    <a:pt x="0" y="7199"/>
                  </a:lnTo>
                  <a:lnTo>
                    <a:pt x="4769" y="7199"/>
                  </a:lnTo>
                  <a:lnTo>
                    <a:pt x="4769" y="0"/>
                  </a:lnTo>
                  <a:lnTo>
                    <a:pt x="0" y="0"/>
                  </a:lnTo>
                  <a:lnTo>
                    <a:pt x="0" y="7199"/>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EDC376E4-79D8-48B6-832B-91D64D370F06}"/>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F788E029-5A7C-B94D-A98A-171521693D8C}"/>
              </a:ext>
            </a:extLst>
          </p:cNvPr>
          <p:cNvSpPr>
            <a:spLocks noGrp="1"/>
          </p:cNvSpPr>
          <p:nvPr>
            <p:ph type="title"/>
          </p:nvPr>
        </p:nvSpPr>
        <p:spPr>
          <a:xfrm>
            <a:off x="304800" y="481368"/>
            <a:ext cx="3943350"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6765206D-E1D4-9946-B703-2605053D88C7}"/>
              </a:ext>
            </a:extLst>
          </p:cNvPr>
          <p:cNvSpPr>
            <a:spLocks noGrp="1"/>
          </p:cNvSpPr>
          <p:nvPr>
            <p:ph orient="vert" sz="quarter" idx="10" hasCustomPrompt="1"/>
          </p:nvPr>
        </p:nvSpPr>
        <p:spPr>
          <a:xfrm rot="16200000">
            <a:off x="4485479" y="1869023"/>
            <a:ext cx="4708832" cy="3956368"/>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spTree>
    <p:extLst>
      <p:ext uri="{BB962C8B-B14F-4D97-AF65-F5344CB8AC3E}">
        <p14:creationId xmlns:p14="http://schemas.microsoft.com/office/powerpoint/2010/main" val="3718638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0/50 - Light 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466392-026B-46DC-BC7A-11FF5FBF88A3}"/>
              </a:ext>
            </a:extLst>
          </p:cNvPr>
          <p:cNvSpPr/>
          <p:nvPr userDrawn="1"/>
        </p:nvSpPr>
        <p:spPr>
          <a:xfrm>
            <a:off x="4053840" y="6189662"/>
            <a:ext cx="224536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ACC15261-2522-4DBA-B24F-F511C48501D4}"/>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C3C1ECB6-3DE5-46BE-8B65-AA86F803A989}"/>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FF961A57-529C-48C7-B107-98D02D079E80}"/>
                </a:ext>
              </a:extLst>
            </p:cNvPr>
            <p:cNvSpPr>
              <a:spLocks/>
            </p:cNvSpPr>
            <p:nvPr userDrawn="1"/>
          </p:nvSpPr>
          <p:spPr bwMode="auto">
            <a:xfrm>
              <a:off x="0" y="0"/>
              <a:ext cx="2865" cy="4326"/>
            </a:xfrm>
            <a:custGeom>
              <a:avLst/>
              <a:gdLst>
                <a:gd name="T0" fmla="*/ 0 w 4769"/>
                <a:gd name="T1" fmla="*/ 7199 h 7199"/>
                <a:gd name="T2" fmla="*/ 0 w 4769"/>
                <a:gd name="T3" fmla="*/ 7199 h 7199"/>
                <a:gd name="T4" fmla="*/ 4769 w 4769"/>
                <a:gd name="T5" fmla="*/ 7199 h 7199"/>
                <a:gd name="T6" fmla="*/ 4769 w 4769"/>
                <a:gd name="T7" fmla="*/ 0 h 7199"/>
                <a:gd name="T8" fmla="*/ 0 w 4769"/>
                <a:gd name="T9" fmla="*/ 0 h 7199"/>
                <a:gd name="T10" fmla="*/ 0 w 4769"/>
                <a:gd name="T11" fmla="*/ 7199 h 7199"/>
              </a:gdLst>
              <a:ahLst/>
              <a:cxnLst>
                <a:cxn ang="0">
                  <a:pos x="T0" y="T1"/>
                </a:cxn>
                <a:cxn ang="0">
                  <a:pos x="T2" y="T3"/>
                </a:cxn>
                <a:cxn ang="0">
                  <a:pos x="T4" y="T5"/>
                </a:cxn>
                <a:cxn ang="0">
                  <a:pos x="T6" y="T7"/>
                </a:cxn>
                <a:cxn ang="0">
                  <a:pos x="T8" y="T9"/>
                </a:cxn>
                <a:cxn ang="0">
                  <a:pos x="T10" y="T11"/>
                </a:cxn>
              </a:cxnLst>
              <a:rect l="0" t="0" r="r" b="b"/>
              <a:pathLst>
                <a:path w="4769" h="7199">
                  <a:moveTo>
                    <a:pt x="0" y="7199"/>
                  </a:moveTo>
                  <a:lnTo>
                    <a:pt x="0" y="7199"/>
                  </a:lnTo>
                  <a:lnTo>
                    <a:pt x="4769" y="7199"/>
                  </a:lnTo>
                  <a:lnTo>
                    <a:pt x="4769" y="0"/>
                  </a:lnTo>
                  <a:lnTo>
                    <a:pt x="0" y="0"/>
                  </a:lnTo>
                  <a:lnTo>
                    <a:pt x="0" y="7199"/>
                  </a:lnTo>
                  <a:close/>
                </a:path>
              </a:pathLst>
            </a:custGeom>
            <a:solidFill>
              <a:srgbClr val="F3F3F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144683B2-816E-4A1B-98CE-5BC9776549D1}"/>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Title 4">
            <a:extLst>
              <a:ext uri="{FF2B5EF4-FFF2-40B4-BE49-F238E27FC236}">
                <a16:creationId xmlns:a16="http://schemas.microsoft.com/office/drawing/2014/main" id="{E47ADB23-3552-B14D-A2F8-D6D2F64E3F09}"/>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Tree>
    <p:custDataLst>
      <p:tags r:id="rId1"/>
    </p:custDataLst>
    <p:extLst>
      <p:ext uri="{BB962C8B-B14F-4D97-AF65-F5344CB8AC3E}">
        <p14:creationId xmlns:p14="http://schemas.microsoft.com/office/powerpoint/2010/main" val="4005638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12" name="Title 4">
            <a:extLst>
              <a:ext uri="{FF2B5EF4-FFF2-40B4-BE49-F238E27FC236}">
                <a16:creationId xmlns:a16="http://schemas.microsoft.com/office/drawing/2014/main" id="{971FB00C-8543-9143-B1CF-53B6586304C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6" name="Vertical Content Placeholder 3">
            <a:extLst>
              <a:ext uri="{FF2B5EF4-FFF2-40B4-BE49-F238E27FC236}">
                <a16:creationId xmlns:a16="http://schemas.microsoft.com/office/drawing/2014/main" id="{A16372A6-BA4F-054E-BA4B-0A6E1002E940}"/>
              </a:ext>
            </a:extLst>
          </p:cNvPr>
          <p:cNvSpPr>
            <a:spLocks noGrp="1"/>
          </p:cNvSpPr>
          <p:nvPr>
            <p:ph orient="vert" sz="quarter" idx="10" hasCustomPrompt="1"/>
          </p:nvPr>
        </p:nvSpPr>
        <p:spPr>
          <a:xfrm rot="16200000">
            <a:off x="2207025" y="-409433"/>
            <a:ext cx="4708832" cy="8513279"/>
          </a:xfrm>
        </p:spPr>
        <p:txBody>
          <a:bodyPr vert="eaVert">
            <a:normAutofit/>
          </a:bodyPr>
          <a:lstStyle>
            <a:lvl1pPr marL="0" indent="0">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a:t>
            </a:r>
            <a:br>
              <a:rPr lang="en-US" dirty="0"/>
            </a:br>
            <a:r>
              <a:rPr lang="en-US" dirty="0"/>
              <a:t>text styles</a:t>
            </a:r>
            <a:br>
              <a:rPr lang="en-US" dirty="0"/>
            </a:br>
            <a:br>
              <a:rPr lang="en-US" dirty="0"/>
            </a:br>
            <a:r>
              <a:rPr lang="en-US" dirty="0"/>
              <a:t>• Click here</a:t>
            </a:r>
          </a:p>
        </p:txBody>
      </p:sp>
      <p:grpSp>
        <p:nvGrpSpPr>
          <p:cNvPr id="3" name="Group 4">
            <a:extLst>
              <a:ext uri="{FF2B5EF4-FFF2-40B4-BE49-F238E27FC236}">
                <a16:creationId xmlns:a16="http://schemas.microsoft.com/office/drawing/2014/main" id="{5C9EDAB3-FD79-4785-BB1E-F1CCAEEFDC6D}"/>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29245031-4B83-42EB-B3F6-04E9203FC75F}"/>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702C401D-1571-4DA6-B2D6-AD3794FD8D5A}"/>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143169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3D0F0FC-C56F-4C99-A7A0-C49C9097CC88}"/>
              </a:ext>
            </a:extLst>
          </p:cNvPr>
          <p:cNvGrpSpPr>
            <a:grpSpLocks noChangeAspect="1"/>
          </p:cNvGrpSpPr>
          <p:nvPr userDrawn="1"/>
        </p:nvGrpSpPr>
        <p:grpSpPr bwMode="auto">
          <a:xfrm>
            <a:off x="0" y="0"/>
            <a:ext cx="9144000" cy="6858000"/>
            <a:chOff x="0" y="0"/>
            <a:chExt cx="5760" cy="4320"/>
          </a:xfrm>
        </p:grpSpPr>
        <p:sp>
          <p:nvSpPr>
            <p:cNvPr id="5" name="AutoShape 3">
              <a:extLst>
                <a:ext uri="{FF2B5EF4-FFF2-40B4-BE49-F238E27FC236}">
                  <a16:creationId xmlns:a16="http://schemas.microsoft.com/office/drawing/2014/main" id="{33B7B8B1-FC01-4648-8895-358428E18EEC}"/>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F590A5D9-9177-4339-909F-503E41499A3C}"/>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itle 4">
            <a:extLst>
              <a:ext uri="{FF2B5EF4-FFF2-40B4-BE49-F238E27FC236}">
                <a16:creationId xmlns:a16="http://schemas.microsoft.com/office/drawing/2014/main" id="{EE77E605-0E01-3146-A9C8-6CBE2985416A}"/>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6" name="Vertical Content Placeholder 3">
            <a:extLst>
              <a:ext uri="{FF2B5EF4-FFF2-40B4-BE49-F238E27FC236}">
                <a16:creationId xmlns:a16="http://schemas.microsoft.com/office/drawing/2014/main" id="{5638104E-97E1-544D-ADAA-344CCEEA5D7B}"/>
              </a:ext>
            </a:extLst>
          </p:cNvPr>
          <p:cNvSpPr>
            <a:spLocks noGrp="1"/>
          </p:cNvSpPr>
          <p:nvPr>
            <p:ph orient="vert" sz="quarter" idx="10" hasCustomPrompt="1"/>
          </p:nvPr>
        </p:nvSpPr>
        <p:spPr>
          <a:xfrm rot="16200000">
            <a:off x="827878"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7" name="Vertical Content Placeholder 3">
            <a:extLst>
              <a:ext uri="{FF2B5EF4-FFF2-40B4-BE49-F238E27FC236}">
                <a16:creationId xmlns:a16="http://schemas.microsoft.com/office/drawing/2014/main" id="{76818515-4D4C-554F-B4FB-E7DE59214CFF}"/>
              </a:ext>
            </a:extLst>
          </p:cNvPr>
          <p:cNvSpPr>
            <a:spLocks noGrp="1"/>
          </p:cNvSpPr>
          <p:nvPr>
            <p:ph orient="vert" sz="quarter" idx="11" hasCustomPrompt="1"/>
          </p:nvPr>
        </p:nvSpPr>
        <p:spPr>
          <a:xfrm rot="16200000">
            <a:off x="1845923"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8" name="Vertical Content Placeholder 3">
            <a:extLst>
              <a:ext uri="{FF2B5EF4-FFF2-40B4-BE49-F238E27FC236}">
                <a16:creationId xmlns:a16="http://schemas.microsoft.com/office/drawing/2014/main" id="{D6C24F12-4B86-A04A-955A-010476235612}"/>
              </a:ext>
            </a:extLst>
          </p:cNvPr>
          <p:cNvSpPr>
            <a:spLocks noGrp="1"/>
          </p:cNvSpPr>
          <p:nvPr>
            <p:ph orient="vert" sz="quarter" idx="12" hasCustomPrompt="1"/>
          </p:nvPr>
        </p:nvSpPr>
        <p:spPr>
          <a:xfrm rot="16200000">
            <a:off x="2852418"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9" name="Vertical Content Placeholder 3">
            <a:extLst>
              <a:ext uri="{FF2B5EF4-FFF2-40B4-BE49-F238E27FC236}">
                <a16:creationId xmlns:a16="http://schemas.microsoft.com/office/drawing/2014/main" id="{9892B88E-B25A-8E4A-A7DE-142C8BFFED77}"/>
              </a:ext>
            </a:extLst>
          </p:cNvPr>
          <p:cNvSpPr>
            <a:spLocks noGrp="1"/>
          </p:cNvSpPr>
          <p:nvPr>
            <p:ph orient="vert" sz="quarter" idx="13" hasCustomPrompt="1"/>
          </p:nvPr>
        </p:nvSpPr>
        <p:spPr>
          <a:xfrm rot="16200000">
            <a:off x="3855164"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11" name="Vertical Content Placeholder 3">
            <a:extLst>
              <a:ext uri="{FF2B5EF4-FFF2-40B4-BE49-F238E27FC236}">
                <a16:creationId xmlns:a16="http://schemas.microsoft.com/office/drawing/2014/main" id="{973EF8CA-ED5C-DA4F-8C76-0407C391F842}"/>
              </a:ext>
            </a:extLst>
          </p:cNvPr>
          <p:cNvSpPr>
            <a:spLocks noGrp="1"/>
          </p:cNvSpPr>
          <p:nvPr>
            <p:ph orient="vert" sz="quarter" idx="14" hasCustomPrompt="1"/>
          </p:nvPr>
        </p:nvSpPr>
        <p:spPr>
          <a:xfrm rot="16200000">
            <a:off x="4870872"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13" name="Vertical Content Placeholder 3">
            <a:extLst>
              <a:ext uri="{FF2B5EF4-FFF2-40B4-BE49-F238E27FC236}">
                <a16:creationId xmlns:a16="http://schemas.microsoft.com/office/drawing/2014/main" id="{07B4F432-2451-304D-8AB6-CC5F9A39149C}"/>
              </a:ext>
            </a:extLst>
          </p:cNvPr>
          <p:cNvSpPr>
            <a:spLocks noGrp="1"/>
          </p:cNvSpPr>
          <p:nvPr>
            <p:ph orient="vert" sz="quarter" idx="15" hasCustomPrompt="1"/>
          </p:nvPr>
        </p:nvSpPr>
        <p:spPr>
          <a:xfrm rot="16200000">
            <a:off x="5868314"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14" name="Vertical Content Placeholder 3">
            <a:extLst>
              <a:ext uri="{FF2B5EF4-FFF2-40B4-BE49-F238E27FC236}">
                <a16:creationId xmlns:a16="http://schemas.microsoft.com/office/drawing/2014/main" id="{C0E3AA47-EEC0-CF45-B593-9FD14FE8B9B7}"/>
              </a:ext>
            </a:extLst>
          </p:cNvPr>
          <p:cNvSpPr>
            <a:spLocks noGrp="1"/>
          </p:cNvSpPr>
          <p:nvPr>
            <p:ph orient="vert" sz="quarter" idx="16" hasCustomPrompt="1"/>
          </p:nvPr>
        </p:nvSpPr>
        <p:spPr>
          <a:xfrm rot="16200000">
            <a:off x="6898066"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15" name="Vertical Content Placeholder 3">
            <a:extLst>
              <a:ext uri="{FF2B5EF4-FFF2-40B4-BE49-F238E27FC236}">
                <a16:creationId xmlns:a16="http://schemas.microsoft.com/office/drawing/2014/main" id="{6E760EE0-EBC6-1949-96A1-38D5240D59A7}"/>
              </a:ext>
            </a:extLst>
          </p:cNvPr>
          <p:cNvSpPr>
            <a:spLocks noGrp="1"/>
          </p:cNvSpPr>
          <p:nvPr>
            <p:ph orient="vert" sz="quarter" idx="17" hasCustomPrompt="1"/>
          </p:nvPr>
        </p:nvSpPr>
        <p:spPr>
          <a:xfrm rot="16200000">
            <a:off x="7891606" y="3151748"/>
            <a:ext cx="308849" cy="443622"/>
          </a:xfrm>
        </p:spPr>
        <p:txBody>
          <a:bodyPr vert="eaVert">
            <a:normAutofit/>
          </a:bodyPr>
          <a:lstStyle>
            <a:lvl1pPr marL="0" indent="0">
              <a:buNone/>
              <a:defRPr sz="1200" b="1">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0000</a:t>
            </a:r>
          </a:p>
        </p:txBody>
      </p:sp>
      <p:sp>
        <p:nvSpPr>
          <p:cNvPr id="16" name="Vertical Content Placeholder 3">
            <a:extLst>
              <a:ext uri="{FF2B5EF4-FFF2-40B4-BE49-F238E27FC236}">
                <a16:creationId xmlns:a16="http://schemas.microsoft.com/office/drawing/2014/main" id="{FE661832-49B7-F049-8E6E-6758987DB2A2}"/>
              </a:ext>
            </a:extLst>
          </p:cNvPr>
          <p:cNvSpPr>
            <a:spLocks noGrp="1"/>
          </p:cNvSpPr>
          <p:nvPr>
            <p:ph orient="vert" sz="quarter" idx="18" hasCustomPrompt="1"/>
          </p:nvPr>
        </p:nvSpPr>
        <p:spPr>
          <a:xfrm rot="16200000">
            <a:off x="461730" y="1330860"/>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17" name="Vertical Content Placeholder 3">
            <a:extLst>
              <a:ext uri="{FF2B5EF4-FFF2-40B4-BE49-F238E27FC236}">
                <a16:creationId xmlns:a16="http://schemas.microsoft.com/office/drawing/2014/main" id="{F9640E78-4B8C-A747-A5EA-84DBA6204BBE}"/>
              </a:ext>
            </a:extLst>
          </p:cNvPr>
          <p:cNvSpPr>
            <a:spLocks noGrp="1"/>
          </p:cNvSpPr>
          <p:nvPr>
            <p:ph orient="vert" sz="quarter" idx="19" hasCustomPrompt="1"/>
          </p:nvPr>
        </p:nvSpPr>
        <p:spPr>
          <a:xfrm rot="16200000">
            <a:off x="2486269" y="1330860"/>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18" name="Vertical Content Placeholder 3">
            <a:extLst>
              <a:ext uri="{FF2B5EF4-FFF2-40B4-BE49-F238E27FC236}">
                <a16:creationId xmlns:a16="http://schemas.microsoft.com/office/drawing/2014/main" id="{3D4FA9C8-837D-F640-A821-1E4A6602A2DB}"/>
              </a:ext>
            </a:extLst>
          </p:cNvPr>
          <p:cNvSpPr>
            <a:spLocks noGrp="1"/>
          </p:cNvSpPr>
          <p:nvPr>
            <p:ph orient="vert" sz="quarter" idx="20" hasCustomPrompt="1"/>
          </p:nvPr>
        </p:nvSpPr>
        <p:spPr>
          <a:xfrm rot="16200000">
            <a:off x="4504723" y="1330860"/>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19" name="Vertical Content Placeholder 3">
            <a:extLst>
              <a:ext uri="{FF2B5EF4-FFF2-40B4-BE49-F238E27FC236}">
                <a16:creationId xmlns:a16="http://schemas.microsoft.com/office/drawing/2014/main" id="{93B967D7-F6F7-194B-9EF1-BE4771D90CFB}"/>
              </a:ext>
            </a:extLst>
          </p:cNvPr>
          <p:cNvSpPr>
            <a:spLocks noGrp="1"/>
          </p:cNvSpPr>
          <p:nvPr>
            <p:ph orient="vert" sz="quarter" idx="21" hasCustomPrompt="1"/>
          </p:nvPr>
        </p:nvSpPr>
        <p:spPr>
          <a:xfrm rot="16200000">
            <a:off x="6523178" y="1330860"/>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20" name="Vertical Content Placeholder 3">
            <a:extLst>
              <a:ext uri="{FF2B5EF4-FFF2-40B4-BE49-F238E27FC236}">
                <a16:creationId xmlns:a16="http://schemas.microsoft.com/office/drawing/2014/main" id="{BC70DC22-64CC-F84F-ACA7-9E6361A7FF49}"/>
              </a:ext>
            </a:extLst>
          </p:cNvPr>
          <p:cNvSpPr>
            <a:spLocks noGrp="1"/>
          </p:cNvSpPr>
          <p:nvPr>
            <p:ph orient="vert" sz="quarter" idx="22" hasCustomPrompt="1"/>
          </p:nvPr>
        </p:nvSpPr>
        <p:spPr>
          <a:xfrm rot="16200000">
            <a:off x="1479773" y="4581021"/>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21" name="Vertical Content Placeholder 3">
            <a:extLst>
              <a:ext uri="{FF2B5EF4-FFF2-40B4-BE49-F238E27FC236}">
                <a16:creationId xmlns:a16="http://schemas.microsoft.com/office/drawing/2014/main" id="{54C7D695-1E20-DC40-A06E-36B4DD28DEE2}"/>
              </a:ext>
            </a:extLst>
          </p:cNvPr>
          <p:cNvSpPr>
            <a:spLocks noGrp="1"/>
          </p:cNvSpPr>
          <p:nvPr>
            <p:ph orient="vert" sz="quarter" idx="23" hasCustomPrompt="1"/>
          </p:nvPr>
        </p:nvSpPr>
        <p:spPr>
          <a:xfrm rot="16200000">
            <a:off x="3480120" y="4581021"/>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22" name="Vertical Content Placeholder 3">
            <a:extLst>
              <a:ext uri="{FF2B5EF4-FFF2-40B4-BE49-F238E27FC236}">
                <a16:creationId xmlns:a16="http://schemas.microsoft.com/office/drawing/2014/main" id="{11CCE675-69C0-8946-8657-FE309AEBE29E}"/>
              </a:ext>
            </a:extLst>
          </p:cNvPr>
          <p:cNvSpPr>
            <a:spLocks noGrp="1"/>
          </p:cNvSpPr>
          <p:nvPr>
            <p:ph orient="vert" sz="quarter" idx="24" hasCustomPrompt="1"/>
          </p:nvPr>
        </p:nvSpPr>
        <p:spPr>
          <a:xfrm rot="16200000">
            <a:off x="5445815" y="4581022"/>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23" name="Vertical Content Placeholder 3">
            <a:extLst>
              <a:ext uri="{FF2B5EF4-FFF2-40B4-BE49-F238E27FC236}">
                <a16:creationId xmlns:a16="http://schemas.microsoft.com/office/drawing/2014/main" id="{3393AE12-9AA1-A541-8056-C513CB1D2363}"/>
              </a:ext>
            </a:extLst>
          </p:cNvPr>
          <p:cNvSpPr>
            <a:spLocks noGrp="1"/>
          </p:cNvSpPr>
          <p:nvPr>
            <p:ph orient="vert" sz="quarter" idx="25" hasCustomPrompt="1"/>
          </p:nvPr>
        </p:nvSpPr>
        <p:spPr>
          <a:xfrm rot="16200000">
            <a:off x="7525457" y="4581021"/>
            <a:ext cx="1041147" cy="1077362"/>
          </a:xfrm>
        </p:spPr>
        <p:txBody>
          <a:bodyPr vert="eaVert">
            <a:normAutofit/>
          </a:bodyPr>
          <a:lstStyle>
            <a:lvl1pPr marL="0" indent="0" algn="ctr">
              <a:buNone/>
              <a:defRPr sz="1600" b="0">
                <a:solidFill>
                  <a:srgbClr val="595959"/>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grpSp>
        <p:nvGrpSpPr>
          <p:cNvPr id="24" name="Group 8">
            <a:extLst>
              <a:ext uri="{FF2B5EF4-FFF2-40B4-BE49-F238E27FC236}">
                <a16:creationId xmlns:a16="http://schemas.microsoft.com/office/drawing/2014/main" id="{FA00CAEB-91EC-4531-B2C3-7239CDEF36C0}"/>
              </a:ext>
            </a:extLst>
          </p:cNvPr>
          <p:cNvGrpSpPr>
            <a:grpSpLocks noChangeAspect="1"/>
          </p:cNvGrpSpPr>
          <p:nvPr userDrawn="1"/>
        </p:nvGrpSpPr>
        <p:grpSpPr bwMode="auto">
          <a:xfrm>
            <a:off x="-493712" y="0"/>
            <a:ext cx="9858375" cy="6858000"/>
            <a:chOff x="-311" y="0"/>
            <a:chExt cx="6210" cy="4320"/>
          </a:xfrm>
        </p:grpSpPr>
        <p:sp>
          <p:nvSpPr>
            <p:cNvPr id="25" name="AutoShape 7">
              <a:extLst>
                <a:ext uri="{FF2B5EF4-FFF2-40B4-BE49-F238E27FC236}">
                  <a16:creationId xmlns:a16="http://schemas.microsoft.com/office/drawing/2014/main" id="{B8F7E4A7-5668-4B65-B538-07C18522475E}"/>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1C95C556-9522-45DC-93A3-BEFEF7CC1D8C}"/>
                </a:ext>
              </a:extLst>
            </p:cNvPr>
            <p:cNvSpPr>
              <a:spLocks/>
            </p:cNvSpPr>
            <p:nvPr userDrawn="1"/>
          </p:nvSpPr>
          <p:spPr bwMode="auto">
            <a:xfrm>
              <a:off x="-311" y="2067"/>
              <a:ext cx="6210" cy="139"/>
            </a:xfrm>
            <a:custGeom>
              <a:avLst/>
              <a:gdLst>
                <a:gd name="T0" fmla="*/ 93 w 10338"/>
                <a:gd name="T1" fmla="*/ 0 h 231"/>
                <a:gd name="T2" fmla="*/ 93 w 10338"/>
                <a:gd name="T3" fmla="*/ 0 h 231"/>
                <a:gd name="T4" fmla="*/ 0 w 10338"/>
                <a:gd name="T5" fmla="*/ 94 h 231"/>
                <a:gd name="T6" fmla="*/ 0 w 10338"/>
                <a:gd name="T7" fmla="*/ 138 h 231"/>
                <a:gd name="T8" fmla="*/ 93 w 10338"/>
                <a:gd name="T9" fmla="*/ 231 h 231"/>
                <a:gd name="T10" fmla="*/ 10245 w 10338"/>
                <a:gd name="T11" fmla="*/ 231 h 231"/>
                <a:gd name="T12" fmla="*/ 10338 w 10338"/>
                <a:gd name="T13" fmla="*/ 138 h 231"/>
                <a:gd name="T14" fmla="*/ 10338 w 10338"/>
                <a:gd name="T15" fmla="*/ 94 h 231"/>
                <a:gd name="T16" fmla="*/ 10245 w 10338"/>
                <a:gd name="T17" fmla="*/ 0 h 231"/>
                <a:gd name="T18" fmla="*/ 93 w 1033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38" h="231">
                  <a:moveTo>
                    <a:pt x="93" y="0"/>
                  </a:moveTo>
                  <a:lnTo>
                    <a:pt x="93" y="0"/>
                  </a:lnTo>
                  <a:cubicBezTo>
                    <a:pt x="93" y="0"/>
                    <a:pt x="0" y="0"/>
                    <a:pt x="0" y="94"/>
                  </a:cubicBezTo>
                  <a:lnTo>
                    <a:pt x="0" y="138"/>
                  </a:lnTo>
                  <a:cubicBezTo>
                    <a:pt x="0" y="138"/>
                    <a:pt x="0" y="231"/>
                    <a:pt x="93" y="231"/>
                  </a:cubicBezTo>
                  <a:lnTo>
                    <a:pt x="10245" y="231"/>
                  </a:lnTo>
                  <a:cubicBezTo>
                    <a:pt x="10245" y="231"/>
                    <a:pt x="10338" y="231"/>
                    <a:pt x="10338" y="138"/>
                  </a:cubicBezTo>
                  <a:lnTo>
                    <a:pt x="10338" y="94"/>
                  </a:lnTo>
                  <a:cubicBezTo>
                    <a:pt x="10338" y="94"/>
                    <a:pt x="10338" y="0"/>
                    <a:pt x="10245" y="0"/>
                  </a:cubicBezTo>
                  <a:lnTo>
                    <a:pt x="93" y="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45">
              <a:extLst>
                <a:ext uri="{FF2B5EF4-FFF2-40B4-BE49-F238E27FC236}">
                  <a16:creationId xmlns:a16="http://schemas.microsoft.com/office/drawing/2014/main" id="{DC3703C3-4BF4-41AE-BF4D-04A93829335B}"/>
                </a:ext>
              </a:extLst>
            </p:cNvPr>
            <p:cNvSpPr>
              <a:spLocks noEditPoints="1"/>
            </p:cNvSpPr>
            <p:nvPr userDrawn="1"/>
          </p:nvSpPr>
          <p:spPr bwMode="auto">
            <a:xfrm>
              <a:off x="619" y="1566"/>
              <a:ext cx="0" cy="491"/>
            </a:xfrm>
            <a:custGeom>
              <a:avLst/>
              <a:gdLst>
                <a:gd name="T0" fmla="*/ 0 h 818"/>
                <a:gd name="T1" fmla="*/ 34 h 818"/>
                <a:gd name="T2" fmla="*/ 47 h 818"/>
                <a:gd name="T3" fmla="*/ 67 h 818"/>
                <a:gd name="T4" fmla="*/ 101 h 818"/>
                <a:gd name="T5" fmla="*/ 114 h 818"/>
                <a:gd name="T6" fmla="*/ 134 h 818"/>
                <a:gd name="T7" fmla="*/ 168 h 818"/>
                <a:gd name="T8" fmla="*/ 181 h 818"/>
                <a:gd name="T9" fmla="*/ 201 h 818"/>
                <a:gd name="T10" fmla="*/ 235 h 818"/>
                <a:gd name="T11" fmla="*/ 248 h 818"/>
                <a:gd name="T12" fmla="*/ 268 h 818"/>
                <a:gd name="T13" fmla="*/ 302 h 818"/>
                <a:gd name="T14" fmla="*/ 315 h 818"/>
                <a:gd name="T15" fmla="*/ 335 h 818"/>
                <a:gd name="T16" fmla="*/ 369 h 818"/>
                <a:gd name="T17" fmla="*/ 382 h 818"/>
                <a:gd name="T18" fmla="*/ 402 h 818"/>
                <a:gd name="T19" fmla="*/ 436 h 818"/>
                <a:gd name="T20" fmla="*/ 449 h 818"/>
                <a:gd name="T21" fmla="*/ 470 h 818"/>
                <a:gd name="T22" fmla="*/ 503 h 818"/>
                <a:gd name="T23" fmla="*/ 516 h 818"/>
                <a:gd name="T24" fmla="*/ 537 h 818"/>
                <a:gd name="T25" fmla="*/ 570 h 818"/>
                <a:gd name="T26" fmla="*/ 583 h 818"/>
                <a:gd name="T27" fmla="*/ 604 h 818"/>
                <a:gd name="T28" fmla="*/ 637 h 818"/>
                <a:gd name="T29" fmla="*/ 651 h 818"/>
                <a:gd name="T30" fmla="*/ 671 h 818"/>
                <a:gd name="T31" fmla="*/ 704 h 818"/>
                <a:gd name="T32" fmla="*/ 718 h 818"/>
                <a:gd name="T33" fmla="*/ 738 h 818"/>
                <a:gd name="T34" fmla="*/ 771 h 818"/>
                <a:gd name="T35" fmla="*/ 785 h 818"/>
                <a:gd name="T36" fmla="*/ 805 h 81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Lst>
              <a:rect l="0" t="0" r="r" b="b"/>
              <a:pathLst>
                <a:path h="818">
                  <a:moveTo>
                    <a:pt x="0" y="0"/>
                  </a:moveTo>
                  <a:lnTo>
                    <a:pt x="0" y="0"/>
                  </a:lnTo>
                  <a:lnTo>
                    <a:pt x="0" y="13"/>
                  </a:lnTo>
                  <a:moveTo>
                    <a:pt x="0" y="34"/>
                  </a:moveTo>
                  <a:lnTo>
                    <a:pt x="0" y="34"/>
                  </a:lnTo>
                  <a:lnTo>
                    <a:pt x="0" y="47"/>
                  </a:lnTo>
                  <a:moveTo>
                    <a:pt x="0" y="67"/>
                  </a:moveTo>
                  <a:lnTo>
                    <a:pt x="0" y="67"/>
                  </a:lnTo>
                  <a:lnTo>
                    <a:pt x="0" y="80"/>
                  </a:lnTo>
                  <a:moveTo>
                    <a:pt x="0" y="101"/>
                  </a:moveTo>
                  <a:lnTo>
                    <a:pt x="0" y="101"/>
                  </a:lnTo>
                  <a:lnTo>
                    <a:pt x="0" y="114"/>
                  </a:lnTo>
                  <a:moveTo>
                    <a:pt x="0" y="134"/>
                  </a:moveTo>
                  <a:lnTo>
                    <a:pt x="0" y="134"/>
                  </a:lnTo>
                  <a:lnTo>
                    <a:pt x="0" y="148"/>
                  </a:lnTo>
                  <a:moveTo>
                    <a:pt x="0" y="168"/>
                  </a:moveTo>
                  <a:lnTo>
                    <a:pt x="0" y="168"/>
                  </a:lnTo>
                  <a:lnTo>
                    <a:pt x="0" y="181"/>
                  </a:lnTo>
                  <a:moveTo>
                    <a:pt x="0" y="201"/>
                  </a:moveTo>
                  <a:lnTo>
                    <a:pt x="0" y="201"/>
                  </a:lnTo>
                  <a:lnTo>
                    <a:pt x="0" y="215"/>
                  </a:lnTo>
                  <a:moveTo>
                    <a:pt x="0" y="235"/>
                  </a:moveTo>
                  <a:lnTo>
                    <a:pt x="0" y="235"/>
                  </a:lnTo>
                  <a:lnTo>
                    <a:pt x="0" y="248"/>
                  </a:lnTo>
                  <a:moveTo>
                    <a:pt x="0" y="268"/>
                  </a:moveTo>
                  <a:lnTo>
                    <a:pt x="0" y="268"/>
                  </a:lnTo>
                  <a:lnTo>
                    <a:pt x="0" y="282"/>
                  </a:lnTo>
                  <a:moveTo>
                    <a:pt x="0" y="302"/>
                  </a:moveTo>
                  <a:lnTo>
                    <a:pt x="0" y="302"/>
                  </a:lnTo>
                  <a:lnTo>
                    <a:pt x="0" y="315"/>
                  </a:lnTo>
                  <a:moveTo>
                    <a:pt x="0" y="335"/>
                  </a:moveTo>
                  <a:lnTo>
                    <a:pt x="0" y="335"/>
                  </a:lnTo>
                  <a:lnTo>
                    <a:pt x="0" y="349"/>
                  </a:lnTo>
                  <a:moveTo>
                    <a:pt x="0" y="369"/>
                  </a:moveTo>
                  <a:lnTo>
                    <a:pt x="0" y="369"/>
                  </a:lnTo>
                  <a:lnTo>
                    <a:pt x="0" y="382"/>
                  </a:lnTo>
                  <a:moveTo>
                    <a:pt x="0" y="402"/>
                  </a:moveTo>
                  <a:lnTo>
                    <a:pt x="0" y="402"/>
                  </a:lnTo>
                  <a:lnTo>
                    <a:pt x="0" y="416"/>
                  </a:lnTo>
                  <a:moveTo>
                    <a:pt x="0" y="436"/>
                  </a:moveTo>
                  <a:lnTo>
                    <a:pt x="0" y="436"/>
                  </a:lnTo>
                  <a:lnTo>
                    <a:pt x="0" y="449"/>
                  </a:lnTo>
                  <a:moveTo>
                    <a:pt x="0" y="470"/>
                  </a:moveTo>
                  <a:lnTo>
                    <a:pt x="0" y="470"/>
                  </a:lnTo>
                  <a:lnTo>
                    <a:pt x="0" y="483"/>
                  </a:lnTo>
                  <a:moveTo>
                    <a:pt x="0" y="503"/>
                  </a:moveTo>
                  <a:lnTo>
                    <a:pt x="0" y="503"/>
                  </a:lnTo>
                  <a:lnTo>
                    <a:pt x="0" y="516"/>
                  </a:lnTo>
                  <a:moveTo>
                    <a:pt x="0" y="537"/>
                  </a:moveTo>
                  <a:lnTo>
                    <a:pt x="0" y="537"/>
                  </a:lnTo>
                  <a:lnTo>
                    <a:pt x="0" y="550"/>
                  </a:lnTo>
                  <a:moveTo>
                    <a:pt x="0" y="570"/>
                  </a:moveTo>
                  <a:lnTo>
                    <a:pt x="0" y="570"/>
                  </a:lnTo>
                  <a:lnTo>
                    <a:pt x="0" y="583"/>
                  </a:lnTo>
                  <a:moveTo>
                    <a:pt x="0" y="604"/>
                  </a:moveTo>
                  <a:lnTo>
                    <a:pt x="0" y="604"/>
                  </a:lnTo>
                  <a:lnTo>
                    <a:pt x="0" y="617"/>
                  </a:lnTo>
                  <a:moveTo>
                    <a:pt x="0" y="637"/>
                  </a:moveTo>
                  <a:lnTo>
                    <a:pt x="0" y="637"/>
                  </a:lnTo>
                  <a:lnTo>
                    <a:pt x="0" y="651"/>
                  </a:lnTo>
                  <a:moveTo>
                    <a:pt x="0" y="671"/>
                  </a:moveTo>
                  <a:lnTo>
                    <a:pt x="0" y="671"/>
                  </a:lnTo>
                  <a:lnTo>
                    <a:pt x="0" y="684"/>
                  </a:lnTo>
                  <a:moveTo>
                    <a:pt x="0" y="704"/>
                  </a:moveTo>
                  <a:lnTo>
                    <a:pt x="0" y="704"/>
                  </a:lnTo>
                  <a:lnTo>
                    <a:pt x="0" y="718"/>
                  </a:lnTo>
                  <a:moveTo>
                    <a:pt x="0" y="738"/>
                  </a:moveTo>
                  <a:lnTo>
                    <a:pt x="0" y="738"/>
                  </a:lnTo>
                  <a:lnTo>
                    <a:pt x="0" y="751"/>
                  </a:lnTo>
                  <a:moveTo>
                    <a:pt x="0" y="771"/>
                  </a:moveTo>
                  <a:lnTo>
                    <a:pt x="0" y="771"/>
                  </a:lnTo>
                  <a:lnTo>
                    <a:pt x="0" y="785"/>
                  </a:lnTo>
                  <a:moveTo>
                    <a:pt x="0" y="805"/>
                  </a:moveTo>
                  <a:lnTo>
                    <a:pt x="0" y="805"/>
                  </a:lnTo>
                  <a:lnTo>
                    <a:pt x="0" y="818"/>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E60D402D-A088-487B-A2BB-C0043CEB51BF}"/>
                </a:ext>
              </a:extLst>
            </p:cNvPr>
            <p:cNvSpPr>
              <a:spLocks noEditPoints="1"/>
            </p:cNvSpPr>
            <p:nvPr userDrawn="1"/>
          </p:nvSpPr>
          <p:spPr bwMode="auto">
            <a:xfrm>
              <a:off x="619" y="1554"/>
              <a:ext cx="0" cy="509"/>
            </a:xfrm>
            <a:custGeom>
              <a:avLst/>
              <a:gdLst>
                <a:gd name="T0" fmla="*/ 0 h 848"/>
                <a:gd name="T1" fmla="*/ 0 h 848"/>
                <a:gd name="T2" fmla="*/ 0 h 848"/>
                <a:gd name="T3" fmla="*/ 848 h 848"/>
                <a:gd name="T4" fmla="*/ 848 h 848"/>
                <a:gd name="T5" fmla="*/ 848 h 848"/>
              </a:gdLst>
              <a:ahLst/>
              <a:cxnLst>
                <a:cxn ang="0">
                  <a:pos x="0" y="T0"/>
                </a:cxn>
                <a:cxn ang="0">
                  <a:pos x="0" y="T1"/>
                </a:cxn>
                <a:cxn ang="0">
                  <a:pos x="0" y="T2"/>
                </a:cxn>
                <a:cxn ang="0">
                  <a:pos x="0" y="T3"/>
                </a:cxn>
                <a:cxn ang="0">
                  <a:pos x="0" y="T4"/>
                </a:cxn>
                <a:cxn ang="0">
                  <a:pos x="0" y="T5"/>
                </a:cxn>
              </a:cxnLst>
              <a:rect l="0" t="0" r="r" b="b"/>
              <a:pathLst>
                <a:path h="848">
                  <a:moveTo>
                    <a:pt x="0" y="0"/>
                  </a:moveTo>
                  <a:lnTo>
                    <a:pt x="0" y="0"/>
                  </a:lnTo>
                  <a:lnTo>
                    <a:pt x="0" y="0"/>
                  </a:lnTo>
                  <a:close/>
                  <a:moveTo>
                    <a:pt x="0" y="848"/>
                  </a:moveTo>
                  <a:lnTo>
                    <a:pt x="0" y="848"/>
                  </a:lnTo>
                  <a:lnTo>
                    <a:pt x="0" y="848"/>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47">
              <a:extLst>
                <a:ext uri="{FF2B5EF4-FFF2-40B4-BE49-F238E27FC236}">
                  <a16:creationId xmlns:a16="http://schemas.microsoft.com/office/drawing/2014/main" id="{96F6EB1C-BB46-4A34-8412-151158957065}"/>
                </a:ext>
              </a:extLst>
            </p:cNvPr>
            <p:cNvSpPr>
              <a:spLocks/>
            </p:cNvSpPr>
            <p:nvPr userDrawn="1"/>
          </p:nvSpPr>
          <p:spPr bwMode="auto">
            <a:xfrm>
              <a:off x="451" y="1953"/>
              <a:ext cx="336" cy="336"/>
            </a:xfrm>
            <a:custGeom>
              <a:avLst/>
              <a:gdLst>
                <a:gd name="T0" fmla="*/ 0 w 559"/>
                <a:gd name="T1" fmla="*/ 280 h 560"/>
                <a:gd name="T2" fmla="*/ 0 w 559"/>
                <a:gd name="T3" fmla="*/ 280 h 560"/>
                <a:gd name="T4" fmla="*/ 280 w 559"/>
                <a:gd name="T5" fmla="*/ 560 h 560"/>
                <a:gd name="T6" fmla="*/ 559 w 559"/>
                <a:gd name="T7" fmla="*/ 280 h 560"/>
                <a:gd name="T8" fmla="*/ 280 w 559"/>
                <a:gd name="T9" fmla="*/ 0 h 560"/>
                <a:gd name="T10" fmla="*/ 0 w 559"/>
                <a:gd name="T11" fmla="*/ 280 h 560"/>
              </a:gdLst>
              <a:ahLst/>
              <a:cxnLst>
                <a:cxn ang="0">
                  <a:pos x="T0" y="T1"/>
                </a:cxn>
                <a:cxn ang="0">
                  <a:pos x="T2" y="T3"/>
                </a:cxn>
                <a:cxn ang="0">
                  <a:pos x="T4" y="T5"/>
                </a:cxn>
                <a:cxn ang="0">
                  <a:pos x="T6" y="T7"/>
                </a:cxn>
                <a:cxn ang="0">
                  <a:pos x="T8" y="T9"/>
                </a:cxn>
                <a:cxn ang="0">
                  <a:pos x="T10" y="T11"/>
                </a:cxn>
              </a:cxnLst>
              <a:rect l="0" t="0" r="r" b="b"/>
              <a:pathLst>
                <a:path w="559" h="560">
                  <a:moveTo>
                    <a:pt x="0" y="280"/>
                  </a:moveTo>
                  <a:lnTo>
                    <a:pt x="0" y="280"/>
                  </a:lnTo>
                  <a:cubicBezTo>
                    <a:pt x="0" y="435"/>
                    <a:pt x="125" y="560"/>
                    <a:pt x="280" y="560"/>
                  </a:cubicBezTo>
                  <a:cubicBezTo>
                    <a:pt x="434" y="560"/>
                    <a:pt x="559" y="435"/>
                    <a:pt x="559" y="280"/>
                  </a:cubicBezTo>
                  <a:cubicBezTo>
                    <a:pt x="559" y="126"/>
                    <a:pt x="434" y="0"/>
                    <a:pt x="280" y="0"/>
                  </a:cubicBezTo>
                  <a:cubicBezTo>
                    <a:pt x="125" y="0"/>
                    <a:pt x="0" y="126"/>
                    <a:pt x="0" y="280"/>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48">
              <a:extLst>
                <a:ext uri="{FF2B5EF4-FFF2-40B4-BE49-F238E27FC236}">
                  <a16:creationId xmlns:a16="http://schemas.microsoft.com/office/drawing/2014/main" id="{AE53214C-882F-4C57-AD53-46AD1935C0E8}"/>
                </a:ext>
              </a:extLst>
            </p:cNvPr>
            <p:cNvSpPr>
              <a:spLocks/>
            </p:cNvSpPr>
            <p:nvPr userDrawn="1"/>
          </p:nvSpPr>
          <p:spPr bwMode="auto">
            <a:xfrm>
              <a:off x="436" y="1938"/>
              <a:ext cx="366" cy="366"/>
            </a:xfrm>
            <a:custGeom>
              <a:avLst/>
              <a:gdLst>
                <a:gd name="T0" fmla="*/ 0 w 609"/>
                <a:gd name="T1" fmla="*/ 305 h 610"/>
                <a:gd name="T2" fmla="*/ 0 w 609"/>
                <a:gd name="T3" fmla="*/ 305 h 610"/>
                <a:gd name="T4" fmla="*/ 305 w 609"/>
                <a:gd name="T5" fmla="*/ 610 h 610"/>
                <a:gd name="T6" fmla="*/ 609 w 609"/>
                <a:gd name="T7" fmla="*/ 305 h 610"/>
                <a:gd name="T8" fmla="*/ 305 w 609"/>
                <a:gd name="T9" fmla="*/ 0 h 610"/>
                <a:gd name="T10" fmla="*/ 0 w 609"/>
                <a:gd name="T11" fmla="*/ 305 h 610"/>
                <a:gd name="T12" fmla="*/ 0 w 609"/>
                <a:gd name="T13" fmla="*/ 305 h 610"/>
              </a:gdLst>
              <a:ahLst/>
              <a:cxnLst>
                <a:cxn ang="0">
                  <a:pos x="T0" y="T1"/>
                </a:cxn>
                <a:cxn ang="0">
                  <a:pos x="T2" y="T3"/>
                </a:cxn>
                <a:cxn ang="0">
                  <a:pos x="T4" y="T5"/>
                </a:cxn>
                <a:cxn ang="0">
                  <a:pos x="T6" y="T7"/>
                </a:cxn>
                <a:cxn ang="0">
                  <a:pos x="T8" y="T9"/>
                </a:cxn>
                <a:cxn ang="0">
                  <a:pos x="T10" y="T11"/>
                </a:cxn>
                <a:cxn ang="0">
                  <a:pos x="T12" y="T13"/>
                </a:cxn>
              </a:cxnLst>
              <a:rect l="0" t="0" r="r" b="b"/>
              <a:pathLst>
                <a:path w="609" h="610">
                  <a:moveTo>
                    <a:pt x="0" y="305"/>
                  </a:moveTo>
                  <a:lnTo>
                    <a:pt x="0" y="305"/>
                  </a:lnTo>
                  <a:cubicBezTo>
                    <a:pt x="0" y="473"/>
                    <a:pt x="137" y="610"/>
                    <a:pt x="305" y="610"/>
                  </a:cubicBezTo>
                  <a:cubicBezTo>
                    <a:pt x="473" y="610"/>
                    <a:pt x="609" y="473"/>
                    <a:pt x="609" y="305"/>
                  </a:cubicBezTo>
                  <a:cubicBezTo>
                    <a:pt x="609" y="137"/>
                    <a:pt x="473" y="0"/>
                    <a:pt x="305" y="0"/>
                  </a:cubicBezTo>
                  <a:cubicBezTo>
                    <a:pt x="137" y="0"/>
                    <a:pt x="0" y="137"/>
                    <a:pt x="0" y="305"/>
                  </a:cubicBezTo>
                  <a:lnTo>
                    <a:pt x="0" y="30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49">
              <a:extLst>
                <a:ext uri="{FF2B5EF4-FFF2-40B4-BE49-F238E27FC236}">
                  <a16:creationId xmlns:a16="http://schemas.microsoft.com/office/drawing/2014/main" id="{E18AA036-E2CB-4942-ACB3-A74C91D44ED1}"/>
                </a:ext>
              </a:extLst>
            </p:cNvPr>
            <p:cNvSpPr>
              <a:spLocks/>
            </p:cNvSpPr>
            <p:nvPr userDrawn="1"/>
          </p:nvSpPr>
          <p:spPr bwMode="auto">
            <a:xfrm>
              <a:off x="466" y="1968"/>
              <a:ext cx="306" cy="306"/>
            </a:xfrm>
            <a:custGeom>
              <a:avLst/>
              <a:gdLst>
                <a:gd name="T0" fmla="*/ 0 w 509"/>
                <a:gd name="T1" fmla="*/ 255 h 510"/>
                <a:gd name="T2" fmla="*/ 0 w 509"/>
                <a:gd name="T3" fmla="*/ 255 h 510"/>
                <a:gd name="T4" fmla="*/ 255 w 509"/>
                <a:gd name="T5" fmla="*/ 510 h 510"/>
                <a:gd name="T6" fmla="*/ 509 w 509"/>
                <a:gd name="T7" fmla="*/ 255 h 510"/>
                <a:gd name="T8" fmla="*/ 255 w 509"/>
                <a:gd name="T9" fmla="*/ 0 h 510"/>
                <a:gd name="T10" fmla="*/ 0 w 509"/>
                <a:gd name="T11" fmla="*/ 255 h 510"/>
                <a:gd name="T12" fmla="*/ 0 w 509"/>
                <a:gd name="T13" fmla="*/ 255 h 510"/>
              </a:gdLst>
              <a:ahLst/>
              <a:cxnLst>
                <a:cxn ang="0">
                  <a:pos x="T0" y="T1"/>
                </a:cxn>
                <a:cxn ang="0">
                  <a:pos x="T2" y="T3"/>
                </a:cxn>
                <a:cxn ang="0">
                  <a:pos x="T4" y="T5"/>
                </a:cxn>
                <a:cxn ang="0">
                  <a:pos x="T6" y="T7"/>
                </a:cxn>
                <a:cxn ang="0">
                  <a:pos x="T8" y="T9"/>
                </a:cxn>
                <a:cxn ang="0">
                  <a:pos x="T10" y="T11"/>
                </a:cxn>
                <a:cxn ang="0">
                  <a:pos x="T12" y="T13"/>
                </a:cxn>
              </a:cxnLst>
              <a:rect l="0" t="0" r="r" b="b"/>
              <a:pathLst>
                <a:path w="509" h="510">
                  <a:moveTo>
                    <a:pt x="0" y="255"/>
                  </a:moveTo>
                  <a:lnTo>
                    <a:pt x="0" y="255"/>
                  </a:lnTo>
                  <a:cubicBezTo>
                    <a:pt x="0" y="395"/>
                    <a:pt x="114" y="510"/>
                    <a:pt x="255" y="510"/>
                  </a:cubicBezTo>
                  <a:cubicBezTo>
                    <a:pt x="395" y="510"/>
                    <a:pt x="509" y="395"/>
                    <a:pt x="509" y="255"/>
                  </a:cubicBezTo>
                  <a:cubicBezTo>
                    <a:pt x="509" y="115"/>
                    <a:pt x="395" y="0"/>
                    <a:pt x="255" y="0"/>
                  </a:cubicBezTo>
                  <a:cubicBezTo>
                    <a:pt x="114" y="0"/>
                    <a:pt x="0" y="115"/>
                    <a:pt x="0" y="255"/>
                  </a:cubicBezTo>
                  <a:lnTo>
                    <a:pt x="0" y="25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50">
              <a:extLst>
                <a:ext uri="{FF2B5EF4-FFF2-40B4-BE49-F238E27FC236}">
                  <a16:creationId xmlns:a16="http://schemas.microsoft.com/office/drawing/2014/main" id="{FD1BC24A-6256-4B20-A042-827561176959}"/>
                </a:ext>
              </a:extLst>
            </p:cNvPr>
            <p:cNvSpPr>
              <a:spLocks noEditPoints="1"/>
            </p:cNvSpPr>
            <p:nvPr userDrawn="1"/>
          </p:nvSpPr>
          <p:spPr bwMode="auto">
            <a:xfrm>
              <a:off x="1256" y="2321"/>
              <a:ext cx="0" cy="421"/>
            </a:xfrm>
            <a:custGeom>
              <a:avLst/>
              <a:gdLst>
                <a:gd name="T0" fmla="*/ 0 h 701"/>
                <a:gd name="T1" fmla="*/ 33 h 701"/>
                <a:gd name="T2" fmla="*/ 47 h 701"/>
                <a:gd name="T3" fmla="*/ 66 h 701"/>
                <a:gd name="T4" fmla="*/ 99 h 701"/>
                <a:gd name="T5" fmla="*/ 113 h 701"/>
                <a:gd name="T6" fmla="*/ 132 h 701"/>
                <a:gd name="T7" fmla="*/ 166 h 701"/>
                <a:gd name="T8" fmla="*/ 179 h 701"/>
                <a:gd name="T9" fmla="*/ 199 h 701"/>
                <a:gd name="T10" fmla="*/ 232 h 701"/>
                <a:gd name="T11" fmla="*/ 245 h 701"/>
                <a:gd name="T12" fmla="*/ 265 h 701"/>
                <a:gd name="T13" fmla="*/ 298 h 701"/>
                <a:gd name="T14" fmla="*/ 311 h 701"/>
                <a:gd name="T15" fmla="*/ 331 h 701"/>
                <a:gd name="T16" fmla="*/ 364 h 701"/>
                <a:gd name="T17" fmla="*/ 377 h 701"/>
                <a:gd name="T18" fmla="*/ 397 h 701"/>
                <a:gd name="T19" fmla="*/ 430 h 701"/>
                <a:gd name="T20" fmla="*/ 443 h 701"/>
                <a:gd name="T21" fmla="*/ 463 h 701"/>
                <a:gd name="T22" fmla="*/ 496 h 701"/>
                <a:gd name="T23" fmla="*/ 510 h 701"/>
                <a:gd name="T24" fmla="*/ 529 h 701"/>
                <a:gd name="T25" fmla="*/ 562 h 701"/>
                <a:gd name="T26" fmla="*/ 576 h 701"/>
                <a:gd name="T27" fmla="*/ 595 h 701"/>
                <a:gd name="T28" fmla="*/ 628 h 701"/>
                <a:gd name="T29" fmla="*/ 642 h 701"/>
                <a:gd name="T30" fmla="*/ 662 h 701"/>
                <a:gd name="T31" fmla="*/ 695 h 701"/>
                <a:gd name="T32" fmla="*/ 701 h 70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Lst>
              <a:rect l="0" t="0" r="r" b="b"/>
              <a:pathLst>
                <a:path h="701">
                  <a:moveTo>
                    <a:pt x="0" y="0"/>
                  </a:moveTo>
                  <a:lnTo>
                    <a:pt x="0" y="0"/>
                  </a:lnTo>
                  <a:lnTo>
                    <a:pt x="0" y="14"/>
                  </a:lnTo>
                  <a:moveTo>
                    <a:pt x="0" y="33"/>
                  </a:moveTo>
                  <a:lnTo>
                    <a:pt x="0" y="33"/>
                  </a:lnTo>
                  <a:lnTo>
                    <a:pt x="0" y="47"/>
                  </a:lnTo>
                  <a:moveTo>
                    <a:pt x="0" y="66"/>
                  </a:moveTo>
                  <a:lnTo>
                    <a:pt x="0" y="66"/>
                  </a:lnTo>
                  <a:lnTo>
                    <a:pt x="0" y="80"/>
                  </a:lnTo>
                  <a:moveTo>
                    <a:pt x="0" y="99"/>
                  </a:moveTo>
                  <a:lnTo>
                    <a:pt x="0" y="99"/>
                  </a:lnTo>
                  <a:lnTo>
                    <a:pt x="0" y="113"/>
                  </a:lnTo>
                  <a:moveTo>
                    <a:pt x="0" y="132"/>
                  </a:moveTo>
                  <a:lnTo>
                    <a:pt x="0" y="132"/>
                  </a:lnTo>
                  <a:lnTo>
                    <a:pt x="0" y="146"/>
                  </a:lnTo>
                  <a:moveTo>
                    <a:pt x="0" y="166"/>
                  </a:moveTo>
                  <a:lnTo>
                    <a:pt x="0" y="166"/>
                  </a:lnTo>
                  <a:lnTo>
                    <a:pt x="0" y="179"/>
                  </a:lnTo>
                  <a:moveTo>
                    <a:pt x="0" y="199"/>
                  </a:moveTo>
                  <a:lnTo>
                    <a:pt x="0" y="199"/>
                  </a:lnTo>
                  <a:lnTo>
                    <a:pt x="0" y="212"/>
                  </a:lnTo>
                  <a:moveTo>
                    <a:pt x="0" y="232"/>
                  </a:moveTo>
                  <a:lnTo>
                    <a:pt x="0" y="232"/>
                  </a:lnTo>
                  <a:lnTo>
                    <a:pt x="0" y="245"/>
                  </a:lnTo>
                  <a:moveTo>
                    <a:pt x="0" y="265"/>
                  </a:moveTo>
                  <a:lnTo>
                    <a:pt x="0" y="265"/>
                  </a:lnTo>
                  <a:lnTo>
                    <a:pt x="0" y="278"/>
                  </a:lnTo>
                  <a:moveTo>
                    <a:pt x="0" y="298"/>
                  </a:moveTo>
                  <a:lnTo>
                    <a:pt x="0" y="298"/>
                  </a:lnTo>
                  <a:lnTo>
                    <a:pt x="0" y="311"/>
                  </a:lnTo>
                  <a:moveTo>
                    <a:pt x="0" y="331"/>
                  </a:moveTo>
                  <a:lnTo>
                    <a:pt x="0" y="331"/>
                  </a:lnTo>
                  <a:lnTo>
                    <a:pt x="0" y="344"/>
                  </a:lnTo>
                  <a:moveTo>
                    <a:pt x="0" y="364"/>
                  </a:moveTo>
                  <a:lnTo>
                    <a:pt x="0" y="364"/>
                  </a:lnTo>
                  <a:lnTo>
                    <a:pt x="0" y="377"/>
                  </a:lnTo>
                  <a:moveTo>
                    <a:pt x="0" y="397"/>
                  </a:moveTo>
                  <a:lnTo>
                    <a:pt x="0" y="397"/>
                  </a:lnTo>
                  <a:lnTo>
                    <a:pt x="0" y="410"/>
                  </a:lnTo>
                  <a:moveTo>
                    <a:pt x="0" y="430"/>
                  </a:moveTo>
                  <a:lnTo>
                    <a:pt x="0" y="430"/>
                  </a:lnTo>
                  <a:lnTo>
                    <a:pt x="0" y="443"/>
                  </a:lnTo>
                  <a:moveTo>
                    <a:pt x="0" y="463"/>
                  </a:moveTo>
                  <a:lnTo>
                    <a:pt x="0" y="463"/>
                  </a:lnTo>
                  <a:lnTo>
                    <a:pt x="0" y="476"/>
                  </a:lnTo>
                  <a:moveTo>
                    <a:pt x="0" y="496"/>
                  </a:moveTo>
                  <a:lnTo>
                    <a:pt x="0" y="496"/>
                  </a:lnTo>
                  <a:lnTo>
                    <a:pt x="0" y="510"/>
                  </a:lnTo>
                  <a:moveTo>
                    <a:pt x="0" y="529"/>
                  </a:moveTo>
                  <a:lnTo>
                    <a:pt x="0" y="529"/>
                  </a:lnTo>
                  <a:lnTo>
                    <a:pt x="0" y="543"/>
                  </a:lnTo>
                  <a:moveTo>
                    <a:pt x="0" y="562"/>
                  </a:moveTo>
                  <a:lnTo>
                    <a:pt x="0" y="562"/>
                  </a:lnTo>
                  <a:lnTo>
                    <a:pt x="0" y="576"/>
                  </a:lnTo>
                  <a:moveTo>
                    <a:pt x="0" y="595"/>
                  </a:moveTo>
                  <a:lnTo>
                    <a:pt x="0" y="595"/>
                  </a:lnTo>
                  <a:lnTo>
                    <a:pt x="0" y="609"/>
                  </a:lnTo>
                  <a:moveTo>
                    <a:pt x="0" y="628"/>
                  </a:moveTo>
                  <a:lnTo>
                    <a:pt x="0" y="628"/>
                  </a:lnTo>
                  <a:lnTo>
                    <a:pt x="0" y="642"/>
                  </a:lnTo>
                  <a:moveTo>
                    <a:pt x="0" y="662"/>
                  </a:moveTo>
                  <a:lnTo>
                    <a:pt x="0" y="662"/>
                  </a:lnTo>
                  <a:lnTo>
                    <a:pt x="0" y="675"/>
                  </a:lnTo>
                  <a:moveTo>
                    <a:pt x="0" y="695"/>
                  </a:moveTo>
                  <a:lnTo>
                    <a:pt x="0" y="695"/>
                  </a:lnTo>
                  <a:lnTo>
                    <a:pt x="0" y="701"/>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51">
              <a:extLst>
                <a:ext uri="{FF2B5EF4-FFF2-40B4-BE49-F238E27FC236}">
                  <a16:creationId xmlns:a16="http://schemas.microsoft.com/office/drawing/2014/main" id="{17F18530-1C58-4023-BA38-7110CEC688A2}"/>
                </a:ext>
              </a:extLst>
            </p:cNvPr>
            <p:cNvSpPr>
              <a:spLocks noEditPoints="1"/>
            </p:cNvSpPr>
            <p:nvPr userDrawn="1"/>
          </p:nvSpPr>
          <p:spPr bwMode="auto">
            <a:xfrm>
              <a:off x="1256" y="2309"/>
              <a:ext cx="0" cy="439"/>
            </a:xfrm>
            <a:custGeom>
              <a:avLst/>
              <a:gdLst>
                <a:gd name="T0" fmla="*/ 0 h 731"/>
                <a:gd name="T1" fmla="*/ 0 h 731"/>
                <a:gd name="T2" fmla="*/ 0 h 731"/>
                <a:gd name="T3" fmla="*/ 731 h 731"/>
                <a:gd name="T4" fmla="*/ 731 h 731"/>
                <a:gd name="T5" fmla="*/ 731 h 731"/>
              </a:gdLst>
              <a:ahLst/>
              <a:cxnLst>
                <a:cxn ang="0">
                  <a:pos x="0" y="T0"/>
                </a:cxn>
                <a:cxn ang="0">
                  <a:pos x="0" y="T1"/>
                </a:cxn>
                <a:cxn ang="0">
                  <a:pos x="0" y="T2"/>
                </a:cxn>
                <a:cxn ang="0">
                  <a:pos x="0" y="T3"/>
                </a:cxn>
                <a:cxn ang="0">
                  <a:pos x="0" y="T4"/>
                </a:cxn>
                <a:cxn ang="0">
                  <a:pos x="0" y="T5"/>
                </a:cxn>
              </a:cxnLst>
              <a:rect l="0" t="0" r="r" b="b"/>
              <a:pathLst>
                <a:path h="731">
                  <a:moveTo>
                    <a:pt x="0" y="0"/>
                  </a:moveTo>
                  <a:lnTo>
                    <a:pt x="0" y="0"/>
                  </a:lnTo>
                  <a:lnTo>
                    <a:pt x="0" y="0"/>
                  </a:lnTo>
                  <a:close/>
                  <a:moveTo>
                    <a:pt x="0" y="731"/>
                  </a:moveTo>
                  <a:lnTo>
                    <a:pt x="0" y="731"/>
                  </a:lnTo>
                  <a:lnTo>
                    <a:pt x="0" y="731"/>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52">
              <a:extLst>
                <a:ext uri="{FF2B5EF4-FFF2-40B4-BE49-F238E27FC236}">
                  <a16:creationId xmlns:a16="http://schemas.microsoft.com/office/drawing/2014/main" id="{790DFF93-AA18-406A-B02C-01C9424CCFCF}"/>
                </a:ext>
              </a:extLst>
            </p:cNvPr>
            <p:cNvSpPr>
              <a:spLocks/>
            </p:cNvSpPr>
            <p:nvPr userDrawn="1"/>
          </p:nvSpPr>
          <p:spPr bwMode="auto">
            <a:xfrm>
              <a:off x="1021" y="1889"/>
              <a:ext cx="470" cy="470"/>
            </a:xfrm>
            <a:custGeom>
              <a:avLst/>
              <a:gdLst>
                <a:gd name="T0" fmla="*/ 0 w 782"/>
                <a:gd name="T1" fmla="*/ 391 h 782"/>
                <a:gd name="T2" fmla="*/ 0 w 782"/>
                <a:gd name="T3" fmla="*/ 391 h 782"/>
                <a:gd name="T4" fmla="*/ 391 w 782"/>
                <a:gd name="T5" fmla="*/ 782 h 782"/>
                <a:gd name="T6" fmla="*/ 782 w 782"/>
                <a:gd name="T7" fmla="*/ 391 h 782"/>
                <a:gd name="T8" fmla="*/ 391 w 782"/>
                <a:gd name="T9" fmla="*/ 0 h 782"/>
                <a:gd name="T10" fmla="*/ 0 w 782"/>
                <a:gd name="T11" fmla="*/ 391 h 782"/>
              </a:gdLst>
              <a:ahLst/>
              <a:cxnLst>
                <a:cxn ang="0">
                  <a:pos x="T0" y="T1"/>
                </a:cxn>
                <a:cxn ang="0">
                  <a:pos x="T2" y="T3"/>
                </a:cxn>
                <a:cxn ang="0">
                  <a:pos x="T4" y="T5"/>
                </a:cxn>
                <a:cxn ang="0">
                  <a:pos x="T6" y="T7"/>
                </a:cxn>
                <a:cxn ang="0">
                  <a:pos x="T8" y="T9"/>
                </a:cxn>
                <a:cxn ang="0">
                  <a:pos x="T10" y="T11"/>
                </a:cxn>
              </a:cxnLst>
              <a:rect l="0" t="0" r="r" b="b"/>
              <a:pathLst>
                <a:path w="782" h="782">
                  <a:moveTo>
                    <a:pt x="0" y="391"/>
                  </a:moveTo>
                  <a:lnTo>
                    <a:pt x="0" y="391"/>
                  </a:lnTo>
                  <a:cubicBezTo>
                    <a:pt x="0" y="607"/>
                    <a:pt x="175" y="782"/>
                    <a:pt x="391" y="782"/>
                  </a:cubicBezTo>
                  <a:cubicBezTo>
                    <a:pt x="607" y="782"/>
                    <a:pt x="782" y="607"/>
                    <a:pt x="782" y="391"/>
                  </a:cubicBezTo>
                  <a:cubicBezTo>
                    <a:pt x="782" y="175"/>
                    <a:pt x="607" y="0"/>
                    <a:pt x="391" y="0"/>
                  </a:cubicBezTo>
                  <a:cubicBezTo>
                    <a:pt x="175" y="0"/>
                    <a:pt x="0" y="175"/>
                    <a:pt x="0" y="391"/>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3">
              <a:extLst>
                <a:ext uri="{FF2B5EF4-FFF2-40B4-BE49-F238E27FC236}">
                  <a16:creationId xmlns:a16="http://schemas.microsoft.com/office/drawing/2014/main" id="{6F41A07B-D90A-4F5B-B25D-50C6C8F58CC8}"/>
                </a:ext>
              </a:extLst>
            </p:cNvPr>
            <p:cNvSpPr>
              <a:spLocks/>
            </p:cNvSpPr>
            <p:nvPr userDrawn="1"/>
          </p:nvSpPr>
          <p:spPr bwMode="auto">
            <a:xfrm>
              <a:off x="1000" y="1868"/>
              <a:ext cx="511" cy="511"/>
            </a:xfrm>
            <a:custGeom>
              <a:avLst/>
              <a:gdLst>
                <a:gd name="T0" fmla="*/ 0 w 851"/>
                <a:gd name="T1" fmla="*/ 426 h 851"/>
                <a:gd name="T2" fmla="*/ 0 w 851"/>
                <a:gd name="T3" fmla="*/ 426 h 851"/>
                <a:gd name="T4" fmla="*/ 426 w 851"/>
                <a:gd name="T5" fmla="*/ 851 h 851"/>
                <a:gd name="T6" fmla="*/ 851 w 851"/>
                <a:gd name="T7" fmla="*/ 426 h 851"/>
                <a:gd name="T8" fmla="*/ 426 w 851"/>
                <a:gd name="T9" fmla="*/ 0 h 851"/>
                <a:gd name="T10" fmla="*/ 0 w 851"/>
                <a:gd name="T11" fmla="*/ 426 h 851"/>
                <a:gd name="T12" fmla="*/ 0 w 851"/>
                <a:gd name="T13" fmla="*/ 426 h 851"/>
              </a:gdLst>
              <a:ahLst/>
              <a:cxnLst>
                <a:cxn ang="0">
                  <a:pos x="T0" y="T1"/>
                </a:cxn>
                <a:cxn ang="0">
                  <a:pos x="T2" y="T3"/>
                </a:cxn>
                <a:cxn ang="0">
                  <a:pos x="T4" y="T5"/>
                </a:cxn>
                <a:cxn ang="0">
                  <a:pos x="T6" y="T7"/>
                </a:cxn>
                <a:cxn ang="0">
                  <a:pos x="T8" y="T9"/>
                </a:cxn>
                <a:cxn ang="0">
                  <a:pos x="T10" y="T11"/>
                </a:cxn>
                <a:cxn ang="0">
                  <a:pos x="T12" y="T13"/>
                </a:cxn>
              </a:cxnLst>
              <a:rect l="0" t="0" r="r" b="b"/>
              <a:pathLst>
                <a:path w="851" h="851">
                  <a:moveTo>
                    <a:pt x="0" y="426"/>
                  </a:moveTo>
                  <a:lnTo>
                    <a:pt x="0" y="426"/>
                  </a:lnTo>
                  <a:cubicBezTo>
                    <a:pt x="0" y="660"/>
                    <a:pt x="191" y="851"/>
                    <a:pt x="426" y="851"/>
                  </a:cubicBezTo>
                  <a:cubicBezTo>
                    <a:pt x="661" y="851"/>
                    <a:pt x="851" y="660"/>
                    <a:pt x="851" y="426"/>
                  </a:cubicBezTo>
                  <a:cubicBezTo>
                    <a:pt x="851" y="191"/>
                    <a:pt x="661" y="0"/>
                    <a:pt x="426" y="0"/>
                  </a:cubicBezTo>
                  <a:cubicBezTo>
                    <a:pt x="191" y="0"/>
                    <a:pt x="0" y="191"/>
                    <a:pt x="0" y="426"/>
                  </a:cubicBezTo>
                  <a:lnTo>
                    <a:pt x="0" y="42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54">
              <a:extLst>
                <a:ext uri="{FF2B5EF4-FFF2-40B4-BE49-F238E27FC236}">
                  <a16:creationId xmlns:a16="http://schemas.microsoft.com/office/drawing/2014/main" id="{92D1C1E1-4ADB-4622-9DC7-51F6400BA8D2}"/>
                </a:ext>
              </a:extLst>
            </p:cNvPr>
            <p:cNvSpPr>
              <a:spLocks/>
            </p:cNvSpPr>
            <p:nvPr userDrawn="1"/>
          </p:nvSpPr>
          <p:spPr bwMode="auto">
            <a:xfrm>
              <a:off x="1042" y="1910"/>
              <a:ext cx="428" cy="427"/>
            </a:xfrm>
            <a:custGeom>
              <a:avLst/>
              <a:gdLst>
                <a:gd name="T0" fmla="*/ 0 w 712"/>
                <a:gd name="T1" fmla="*/ 356 h 712"/>
                <a:gd name="T2" fmla="*/ 0 w 712"/>
                <a:gd name="T3" fmla="*/ 356 h 712"/>
                <a:gd name="T4" fmla="*/ 356 w 712"/>
                <a:gd name="T5" fmla="*/ 712 h 712"/>
                <a:gd name="T6" fmla="*/ 712 w 712"/>
                <a:gd name="T7" fmla="*/ 356 h 712"/>
                <a:gd name="T8" fmla="*/ 356 w 712"/>
                <a:gd name="T9" fmla="*/ 0 h 712"/>
                <a:gd name="T10" fmla="*/ 0 w 712"/>
                <a:gd name="T11" fmla="*/ 356 h 712"/>
                <a:gd name="T12" fmla="*/ 0 w 712"/>
                <a:gd name="T13" fmla="*/ 356 h 712"/>
              </a:gdLst>
              <a:ahLst/>
              <a:cxnLst>
                <a:cxn ang="0">
                  <a:pos x="T0" y="T1"/>
                </a:cxn>
                <a:cxn ang="0">
                  <a:pos x="T2" y="T3"/>
                </a:cxn>
                <a:cxn ang="0">
                  <a:pos x="T4" y="T5"/>
                </a:cxn>
                <a:cxn ang="0">
                  <a:pos x="T6" y="T7"/>
                </a:cxn>
                <a:cxn ang="0">
                  <a:pos x="T8" y="T9"/>
                </a:cxn>
                <a:cxn ang="0">
                  <a:pos x="T10" y="T11"/>
                </a:cxn>
                <a:cxn ang="0">
                  <a:pos x="T12" y="T13"/>
                </a:cxn>
              </a:cxnLst>
              <a:rect l="0" t="0" r="r" b="b"/>
              <a:pathLst>
                <a:path w="712" h="712">
                  <a:moveTo>
                    <a:pt x="0" y="356"/>
                  </a:moveTo>
                  <a:lnTo>
                    <a:pt x="0" y="356"/>
                  </a:lnTo>
                  <a:cubicBezTo>
                    <a:pt x="0" y="552"/>
                    <a:pt x="160" y="712"/>
                    <a:pt x="356" y="712"/>
                  </a:cubicBezTo>
                  <a:cubicBezTo>
                    <a:pt x="552" y="712"/>
                    <a:pt x="712" y="552"/>
                    <a:pt x="712" y="356"/>
                  </a:cubicBezTo>
                  <a:cubicBezTo>
                    <a:pt x="712" y="160"/>
                    <a:pt x="552" y="0"/>
                    <a:pt x="356" y="0"/>
                  </a:cubicBezTo>
                  <a:cubicBezTo>
                    <a:pt x="160" y="0"/>
                    <a:pt x="0" y="160"/>
                    <a:pt x="0" y="356"/>
                  </a:cubicBezTo>
                  <a:lnTo>
                    <a:pt x="0" y="35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55">
              <a:extLst>
                <a:ext uri="{FF2B5EF4-FFF2-40B4-BE49-F238E27FC236}">
                  <a16:creationId xmlns:a16="http://schemas.microsoft.com/office/drawing/2014/main" id="{417EF71F-E384-4FB4-8F20-D47B53E17212}"/>
                </a:ext>
              </a:extLst>
            </p:cNvPr>
            <p:cNvSpPr>
              <a:spLocks noEditPoints="1"/>
            </p:cNvSpPr>
            <p:nvPr userDrawn="1"/>
          </p:nvSpPr>
          <p:spPr bwMode="auto">
            <a:xfrm>
              <a:off x="3804" y="2321"/>
              <a:ext cx="0" cy="421"/>
            </a:xfrm>
            <a:custGeom>
              <a:avLst/>
              <a:gdLst>
                <a:gd name="T0" fmla="*/ 0 h 701"/>
                <a:gd name="T1" fmla="*/ 33 h 701"/>
                <a:gd name="T2" fmla="*/ 47 h 701"/>
                <a:gd name="T3" fmla="*/ 66 h 701"/>
                <a:gd name="T4" fmla="*/ 99 h 701"/>
                <a:gd name="T5" fmla="*/ 113 h 701"/>
                <a:gd name="T6" fmla="*/ 132 h 701"/>
                <a:gd name="T7" fmla="*/ 166 h 701"/>
                <a:gd name="T8" fmla="*/ 179 h 701"/>
                <a:gd name="T9" fmla="*/ 199 h 701"/>
                <a:gd name="T10" fmla="*/ 232 h 701"/>
                <a:gd name="T11" fmla="*/ 245 h 701"/>
                <a:gd name="T12" fmla="*/ 265 h 701"/>
                <a:gd name="T13" fmla="*/ 298 h 701"/>
                <a:gd name="T14" fmla="*/ 311 h 701"/>
                <a:gd name="T15" fmla="*/ 331 h 701"/>
                <a:gd name="T16" fmla="*/ 364 h 701"/>
                <a:gd name="T17" fmla="*/ 377 h 701"/>
                <a:gd name="T18" fmla="*/ 397 h 701"/>
                <a:gd name="T19" fmla="*/ 430 h 701"/>
                <a:gd name="T20" fmla="*/ 443 h 701"/>
                <a:gd name="T21" fmla="*/ 463 h 701"/>
                <a:gd name="T22" fmla="*/ 496 h 701"/>
                <a:gd name="T23" fmla="*/ 510 h 701"/>
                <a:gd name="T24" fmla="*/ 529 h 701"/>
                <a:gd name="T25" fmla="*/ 562 h 701"/>
                <a:gd name="T26" fmla="*/ 576 h 701"/>
                <a:gd name="T27" fmla="*/ 595 h 701"/>
                <a:gd name="T28" fmla="*/ 628 h 701"/>
                <a:gd name="T29" fmla="*/ 642 h 701"/>
                <a:gd name="T30" fmla="*/ 662 h 701"/>
                <a:gd name="T31" fmla="*/ 695 h 701"/>
                <a:gd name="T32" fmla="*/ 701 h 70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Lst>
              <a:rect l="0" t="0" r="r" b="b"/>
              <a:pathLst>
                <a:path h="701">
                  <a:moveTo>
                    <a:pt x="0" y="0"/>
                  </a:moveTo>
                  <a:lnTo>
                    <a:pt x="0" y="0"/>
                  </a:lnTo>
                  <a:lnTo>
                    <a:pt x="0" y="14"/>
                  </a:lnTo>
                  <a:moveTo>
                    <a:pt x="0" y="33"/>
                  </a:moveTo>
                  <a:lnTo>
                    <a:pt x="0" y="33"/>
                  </a:lnTo>
                  <a:lnTo>
                    <a:pt x="0" y="47"/>
                  </a:lnTo>
                  <a:moveTo>
                    <a:pt x="0" y="66"/>
                  </a:moveTo>
                  <a:lnTo>
                    <a:pt x="0" y="66"/>
                  </a:lnTo>
                  <a:lnTo>
                    <a:pt x="0" y="80"/>
                  </a:lnTo>
                  <a:moveTo>
                    <a:pt x="0" y="99"/>
                  </a:moveTo>
                  <a:lnTo>
                    <a:pt x="0" y="99"/>
                  </a:lnTo>
                  <a:lnTo>
                    <a:pt x="0" y="113"/>
                  </a:lnTo>
                  <a:moveTo>
                    <a:pt x="0" y="132"/>
                  </a:moveTo>
                  <a:lnTo>
                    <a:pt x="0" y="132"/>
                  </a:lnTo>
                  <a:lnTo>
                    <a:pt x="0" y="146"/>
                  </a:lnTo>
                  <a:moveTo>
                    <a:pt x="0" y="166"/>
                  </a:moveTo>
                  <a:lnTo>
                    <a:pt x="0" y="166"/>
                  </a:lnTo>
                  <a:lnTo>
                    <a:pt x="0" y="179"/>
                  </a:lnTo>
                  <a:moveTo>
                    <a:pt x="0" y="199"/>
                  </a:moveTo>
                  <a:lnTo>
                    <a:pt x="0" y="199"/>
                  </a:lnTo>
                  <a:lnTo>
                    <a:pt x="0" y="212"/>
                  </a:lnTo>
                  <a:moveTo>
                    <a:pt x="0" y="232"/>
                  </a:moveTo>
                  <a:lnTo>
                    <a:pt x="0" y="232"/>
                  </a:lnTo>
                  <a:lnTo>
                    <a:pt x="0" y="245"/>
                  </a:lnTo>
                  <a:moveTo>
                    <a:pt x="0" y="265"/>
                  </a:moveTo>
                  <a:lnTo>
                    <a:pt x="0" y="265"/>
                  </a:lnTo>
                  <a:lnTo>
                    <a:pt x="0" y="278"/>
                  </a:lnTo>
                  <a:moveTo>
                    <a:pt x="0" y="298"/>
                  </a:moveTo>
                  <a:lnTo>
                    <a:pt x="0" y="298"/>
                  </a:lnTo>
                  <a:lnTo>
                    <a:pt x="0" y="311"/>
                  </a:lnTo>
                  <a:moveTo>
                    <a:pt x="0" y="331"/>
                  </a:moveTo>
                  <a:lnTo>
                    <a:pt x="0" y="331"/>
                  </a:lnTo>
                  <a:lnTo>
                    <a:pt x="0" y="344"/>
                  </a:lnTo>
                  <a:moveTo>
                    <a:pt x="0" y="364"/>
                  </a:moveTo>
                  <a:lnTo>
                    <a:pt x="0" y="364"/>
                  </a:lnTo>
                  <a:lnTo>
                    <a:pt x="0" y="377"/>
                  </a:lnTo>
                  <a:moveTo>
                    <a:pt x="0" y="397"/>
                  </a:moveTo>
                  <a:lnTo>
                    <a:pt x="0" y="397"/>
                  </a:lnTo>
                  <a:lnTo>
                    <a:pt x="0" y="410"/>
                  </a:lnTo>
                  <a:moveTo>
                    <a:pt x="0" y="430"/>
                  </a:moveTo>
                  <a:lnTo>
                    <a:pt x="0" y="430"/>
                  </a:lnTo>
                  <a:lnTo>
                    <a:pt x="0" y="443"/>
                  </a:lnTo>
                  <a:moveTo>
                    <a:pt x="0" y="463"/>
                  </a:moveTo>
                  <a:lnTo>
                    <a:pt x="0" y="463"/>
                  </a:lnTo>
                  <a:lnTo>
                    <a:pt x="0" y="476"/>
                  </a:lnTo>
                  <a:moveTo>
                    <a:pt x="0" y="496"/>
                  </a:moveTo>
                  <a:lnTo>
                    <a:pt x="0" y="496"/>
                  </a:lnTo>
                  <a:lnTo>
                    <a:pt x="0" y="510"/>
                  </a:lnTo>
                  <a:moveTo>
                    <a:pt x="0" y="529"/>
                  </a:moveTo>
                  <a:lnTo>
                    <a:pt x="0" y="529"/>
                  </a:lnTo>
                  <a:lnTo>
                    <a:pt x="0" y="543"/>
                  </a:lnTo>
                  <a:moveTo>
                    <a:pt x="0" y="562"/>
                  </a:moveTo>
                  <a:lnTo>
                    <a:pt x="0" y="562"/>
                  </a:lnTo>
                  <a:lnTo>
                    <a:pt x="0" y="576"/>
                  </a:lnTo>
                  <a:moveTo>
                    <a:pt x="0" y="595"/>
                  </a:moveTo>
                  <a:lnTo>
                    <a:pt x="0" y="595"/>
                  </a:lnTo>
                  <a:lnTo>
                    <a:pt x="0" y="609"/>
                  </a:lnTo>
                  <a:moveTo>
                    <a:pt x="0" y="628"/>
                  </a:moveTo>
                  <a:lnTo>
                    <a:pt x="0" y="628"/>
                  </a:lnTo>
                  <a:lnTo>
                    <a:pt x="0" y="642"/>
                  </a:lnTo>
                  <a:moveTo>
                    <a:pt x="0" y="662"/>
                  </a:moveTo>
                  <a:lnTo>
                    <a:pt x="0" y="662"/>
                  </a:lnTo>
                  <a:lnTo>
                    <a:pt x="0" y="675"/>
                  </a:lnTo>
                  <a:moveTo>
                    <a:pt x="0" y="695"/>
                  </a:moveTo>
                  <a:lnTo>
                    <a:pt x="0" y="695"/>
                  </a:lnTo>
                  <a:lnTo>
                    <a:pt x="0" y="701"/>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56">
              <a:extLst>
                <a:ext uri="{FF2B5EF4-FFF2-40B4-BE49-F238E27FC236}">
                  <a16:creationId xmlns:a16="http://schemas.microsoft.com/office/drawing/2014/main" id="{F14149CE-494C-483C-B557-E73D4B99B60E}"/>
                </a:ext>
              </a:extLst>
            </p:cNvPr>
            <p:cNvSpPr>
              <a:spLocks noEditPoints="1"/>
            </p:cNvSpPr>
            <p:nvPr userDrawn="1"/>
          </p:nvSpPr>
          <p:spPr bwMode="auto">
            <a:xfrm>
              <a:off x="3804" y="2309"/>
              <a:ext cx="0" cy="439"/>
            </a:xfrm>
            <a:custGeom>
              <a:avLst/>
              <a:gdLst>
                <a:gd name="T0" fmla="*/ 0 h 731"/>
                <a:gd name="T1" fmla="*/ 0 h 731"/>
                <a:gd name="T2" fmla="*/ 0 h 731"/>
                <a:gd name="T3" fmla="*/ 731 h 731"/>
                <a:gd name="T4" fmla="*/ 731 h 731"/>
                <a:gd name="T5" fmla="*/ 731 h 731"/>
              </a:gdLst>
              <a:ahLst/>
              <a:cxnLst>
                <a:cxn ang="0">
                  <a:pos x="0" y="T0"/>
                </a:cxn>
                <a:cxn ang="0">
                  <a:pos x="0" y="T1"/>
                </a:cxn>
                <a:cxn ang="0">
                  <a:pos x="0" y="T2"/>
                </a:cxn>
                <a:cxn ang="0">
                  <a:pos x="0" y="T3"/>
                </a:cxn>
                <a:cxn ang="0">
                  <a:pos x="0" y="T4"/>
                </a:cxn>
                <a:cxn ang="0">
                  <a:pos x="0" y="T5"/>
                </a:cxn>
              </a:cxnLst>
              <a:rect l="0" t="0" r="r" b="b"/>
              <a:pathLst>
                <a:path h="731">
                  <a:moveTo>
                    <a:pt x="0" y="0"/>
                  </a:moveTo>
                  <a:lnTo>
                    <a:pt x="0" y="0"/>
                  </a:lnTo>
                  <a:lnTo>
                    <a:pt x="0" y="0"/>
                  </a:lnTo>
                  <a:close/>
                  <a:moveTo>
                    <a:pt x="0" y="731"/>
                  </a:moveTo>
                  <a:lnTo>
                    <a:pt x="0" y="731"/>
                  </a:lnTo>
                  <a:lnTo>
                    <a:pt x="0" y="731"/>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57">
              <a:extLst>
                <a:ext uri="{FF2B5EF4-FFF2-40B4-BE49-F238E27FC236}">
                  <a16:creationId xmlns:a16="http://schemas.microsoft.com/office/drawing/2014/main" id="{B3BF889F-5995-437E-B24A-793815946256}"/>
                </a:ext>
              </a:extLst>
            </p:cNvPr>
            <p:cNvSpPr>
              <a:spLocks/>
            </p:cNvSpPr>
            <p:nvPr userDrawn="1"/>
          </p:nvSpPr>
          <p:spPr bwMode="auto">
            <a:xfrm>
              <a:off x="3569" y="1889"/>
              <a:ext cx="470" cy="470"/>
            </a:xfrm>
            <a:custGeom>
              <a:avLst/>
              <a:gdLst>
                <a:gd name="T0" fmla="*/ 0 w 782"/>
                <a:gd name="T1" fmla="*/ 391 h 782"/>
                <a:gd name="T2" fmla="*/ 0 w 782"/>
                <a:gd name="T3" fmla="*/ 391 h 782"/>
                <a:gd name="T4" fmla="*/ 391 w 782"/>
                <a:gd name="T5" fmla="*/ 782 h 782"/>
                <a:gd name="T6" fmla="*/ 782 w 782"/>
                <a:gd name="T7" fmla="*/ 391 h 782"/>
                <a:gd name="T8" fmla="*/ 391 w 782"/>
                <a:gd name="T9" fmla="*/ 0 h 782"/>
                <a:gd name="T10" fmla="*/ 0 w 782"/>
                <a:gd name="T11" fmla="*/ 391 h 782"/>
              </a:gdLst>
              <a:ahLst/>
              <a:cxnLst>
                <a:cxn ang="0">
                  <a:pos x="T0" y="T1"/>
                </a:cxn>
                <a:cxn ang="0">
                  <a:pos x="T2" y="T3"/>
                </a:cxn>
                <a:cxn ang="0">
                  <a:pos x="T4" y="T5"/>
                </a:cxn>
                <a:cxn ang="0">
                  <a:pos x="T6" y="T7"/>
                </a:cxn>
                <a:cxn ang="0">
                  <a:pos x="T8" y="T9"/>
                </a:cxn>
                <a:cxn ang="0">
                  <a:pos x="T10" y="T11"/>
                </a:cxn>
              </a:cxnLst>
              <a:rect l="0" t="0" r="r" b="b"/>
              <a:pathLst>
                <a:path w="782" h="782">
                  <a:moveTo>
                    <a:pt x="0" y="391"/>
                  </a:moveTo>
                  <a:lnTo>
                    <a:pt x="0" y="391"/>
                  </a:lnTo>
                  <a:cubicBezTo>
                    <a:pt x="0" y="607"/>
                    <a:pt x="175" y="782"/>
                    <a:pt x="391" y="782"/>
                  </a:cubicBezTo>
                  <a:cubicBezTo>
                    <a:pt x="607" y="782"/>
                    <a:pt x="782" y="607"/>
                    <a:pt x="782" y="391"/>
                  </a:cubicBezTo>
                  <a:cubicBezTo>
                    <a:pt x="782" y="175"/>
                    <a:pt x="607" y="0"/>
                    <a:pt x="391" y="0"/>
                  </a:cubicBezTo>
                  <a:cubicBezTo>
                    <a:pt x="175" y="0"/>
                    <a:pt x="0" y="175"/>
                    <a:pt x="0" y="391"/>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58">
              <a:extLst>
                <a:ext uri="{FF2B5EF4-FFF2-40B4-BE49-F238E27FC236}">
                  <a16:creationId xmlns:a16="http://schemas.microsoft.com/office/drawing/2014/main" id="{78A5EBF2-E11F-4A29-A732-3AC9261E5870}"/>
                </a:ext>
              </a:extLst>
            </p:cNvPr>
            <p:cNvSpPr>
              <a:spLocks/>
            </p:cNvSpPr>
            <p:nvPr userDrawn="1"/>
          </p:nvSpPr>
          <p:spPr bwMode="auto">
            <a:xfrm>
              <a:off x="3548" y="1868"/>
              <a:ext cx="511" cy="511"/>
            </a:xfrm>
            <a:custGeom>
              <a:avLst/>
              <a:gdLst>
                <a:gd name="T0" fmla="*/ 0 w 851"/>
                <a:gd name="T1" fmla="*/ 426 h 851"/>
                <a:gd name="T2" fmla="*/ 0 w 851"/>
                <a:gd name="T3" fmla="*/ 426 h 851"/>
                <a:gd name="T4" fmla="*/ 426 w 851"/>
                <a:gd name="T5" fmla="*/ 851 h 851"/>
                <a:gd name="T6" fmla="*/ 851 w 851"/>
                <a:gd name="T7" fmla="*/ 426 h 851"/>
                <a:gd name="T8" fmla="*/ 426 w 851"/>
                <a:gd name="T9" fmla="*/ 0 h 851"/>
                <a:gd name="T10" fmla="*/ 0 w 851"/>
                <a:gd name="T11" fmla="*/ 426 h 851"/>
                <a:gd name="T12" fmla="*/ 0 w 851"/>
                <a:gd name="T13" fmla="*/ 426 h 851"/>
              </a:gdLst>
              <a:ahLst/>
              <a:cxnLst>
                <a:cxn ang="0">
                  <a:pos x="T0" y="T1"/>
                </a:cxn>
                <a:cxn ang="0">
                  <a:pos x="T2" y="T3"/>
                </a:cxn>
                <a:cxn ang="0">
                  <a:pos x="T4" y="T5"/>
                </a:cxn>
                <a:cxn ang="0">
                  <a:pos x="T6" y="T7"/>
                </a:cxn>
                <a:cxn ang="0">
                  <a:pos x="T8" y="T9"/>
                </a:cxn>
                <a:cxn ang="0">
                  <a:pos x="T10" y="T11"/>
                </a:cxn>
                <a:cxn ang="0">
                  <a:pos x="T12" y="T13"/>
                </a:cxn>
              </a:cxnLst>
              <a:rect l="0" t="0" r="r" b="b"/>
              <a:pathLst>
                <a:path w="851" h="851">
                  <a:moveTo>
                    <a:pt x="0" y="426"/>
                  </a:moveTo>
                  <a:lnTo>
                    <a:pt x="0" y="426"/>
                  </a:lnTo>
                  <a:cubicBezTo>
                    <a:pt x="0" y="660"/>
                    <a:pt x="191" y="851"/>
                    <a:pt x="426" y="851"/>
                  </a:cubicBezTo>
                  <a:cubicBezTo>
                    <a:pt x="660" y="851"/>
                    <a:pt x="851" y="660"/>
                    <a:pt x="851" y="426"/>
                  </a:cubicBezTo>
                  <a:cubicBezTo>
                    <a:pt x="851" y="191"/>
                    <a:pt x="660" y="0"/>
                    <a:pt x="426" y="0"/>
                  </a:cubicBezTo>
                  <a:cubicBezTo>
                    <a:pt x="191" y="0"/>
                    <a:pt x="0" y="191"/>
                    <a:pt x="0" y="426"/>
                  </a:cubicBezTo>
                  <a:lnTo>
                    <a:pt x="0" y="42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59">
              <a:extLst>
                <a:ext uri="{FF2B5EF4-FFF2-40B4-BE49-F238E27FC236}">
                  <a16:creationId xmlns:a16="http://schemas.microsoft.com/office/drawing/2014/main" id="{68792D56-1560-4C19-91CC-CD14856C61B7}"/>
                </a:ext>
              </a:extLst>
            </p:cNvPr>
            <p:cNvSpPr>
              <a:spLocks/>
            </p:cNvSpPr>
            <p:nvPr userDrawn="1"/>
          </p:nvSpPr>
          <p:spPr bwMode="auto">
            <a:xfrm>
              <a:off x="3590" y="1910"/>
              <a:ext cx="428" cy="427"/>
            </a:xfrm>
            <a:custGeom>
              <a:avLst/>
              <a:gdLst>
                <a:gd name="T0" fmla="*/ 0 w 712"/>
                <a:gd name="T1" fmla="*/ 356 h 712"/>
                <a:gd name="T2" fmla="*/ 0 w 712"/>
                <a:gd name="T3" fmla="*/ 356 h 712"/>
                <a:gd name="T4" fmla="*/ 356 w 712"/>
                <a:gd name="T5" fmla="*/ 712 h 712"/>
                <a:gd name="T6" fmla="*/ 712 w 712"/>
                <a:gd name="T7" fmla="*/ 356 h 712"/>
                <a:gd name="T8" fmla="*/ 356 w 712"/>
                <a:gd name="T9" fmla="*/ 0 h 712"/>
                <a:gd name="T10" fmla="*/ 0 w 712"/>
                <a:gd name="T11" fmla="*/ 356 h 712"/>
                <a:gd name="T12" fmla="*/ 0 w 712"/>
                <a:gd name="T13" fmla="*/ 356 h 712"/>
              </a:gdLst>
              <a:ahLst/>
              <a:cxnLst>
                <a:cxn ang="0">
                  <a:pos x="T0" y="T1"/>
                </a:cxn>
                <a:cxn ang="0">
                  <a:pos x="T2" y="T3"/>
                </a:cxn>
                <a:cxn ang="0">
                  <a:pos x="T4" y="T5"/>
                </a:cxn>
                <a:cxn ang="0">
                  <a:pos x="T6" y="T7"/>
                </a:cxn>
                <a:cxn ang="0">
                  <a:pos x="T8" y="T9"/>
                </a:cxn>
                <a:cxn ang="0">
                  <a:pos x="T10" y="T11"/>
                </a:cxn>
                <a:cxn ang="0">
                  <a:pos x="T12" y="T13"/>
                </a:cxn>
              </a:cxnLst>
              <a:rect l="0" t="0" r="r" b="b"/>
              <a:pathLst>
                <a:path w="712" h="712">
                  <a:moveTo>
                    <a:pt x="0" y="356"/>
                  </a:moveTo>
                  <a:lnTo>
                    <a:pt x="0" y="356"/>
                  </a:lnTo>
                  <a:cubicBezTo>
                    <a:pt x="0" y="552"/>
                    <a:pt x="160" y="712"/>
                    <a:pt x="356" y="712"/>
                  </a:cubicBezTo>
                  <a:cubicBezTo>
                    <a:pt x="552" y="712"/>
                    <a:pt x="712" y="552"/>
                    <a:pt x="712" y="356"/>
                  </a:cubicBezTo>
                  <a:cubicBezTo>
                    <a:pt x="712" y="160"/>
                    <a:pt x="552" y="0"/>
                    <a:pt x="356" y="0"/>
                  </a:cubicBezTo>
                  <a:cubicBezTo>
                    <a:pt x="160" y="0"/>
                    <a:pt x="0" y="160"/>
                    <a:pt x="0" y="356"/>
                  </a:cubicBezTo>
                  <a:lnTo>
                    <a:pt x="0" y="35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60">
              <a:extLst>
                <a:ext uri="{FF2B5EF4-FFF2-40B4-BE49-F238E27FC236}">
                  <a16:creationId xmlns:a16="http://schemas.microsoft.com/office/drawing/2014/main" id="{05E7E12C-CE5D-4F0E-8B6A-AC3819870DE4}"/>
                </a:ext>
              </a:extLst>
            </p:cNvPr>
            <p:cNvSpPr>
              <a:spLocks noEditPoints="1"/>
            </p:cNvSpPr>
            <p:nvPr userDrawn="1"/>
          </p:nvSpPr>
          <p:spPr bwMode="auto">
            <a:xfrm>
              <a:off x="2530" y="2321"/>
              <a:ext cx="0" cy="421"/>
            </a:xfrm>
            <a:custGeom>
              <a:avLst/>
              <a:gdLst>
                <a:gd name="T0" fmla="*/ 0 h 701"/>
                <a:gd name="T1" fmla="*/ 33 h 701"/>
                <a:gd name="T2" fmla="*/ 47 h 701"/>
                <a:gd name="T3" fmla="*/ 66 h 701"/>
                <a:gd name="T4" fmla="*/ 99 h 701"/>
                <a:gd name="T5" fmla="*/ 113 h 701"/>
                <a:gd name="T6" fmla="*/ 132 h 701"/>
                <a:gd name="T7" fmla="*/ 166 h 701"/>
                <a:gd name="T8" fmla="*/ 179 h 701"/>
                <a:gd name="T9" fmla="*/ 199 h 701"/>
                <a:gd name="T10" fmla="*/ 232 h 701"/>
                <a:gd name="T11" fmla="*/ 245 h 701"/>
                <a:gd name="T12" fmla="*/ 265 h 701"/>
                <a:gd name="T13" fmla="*/ 298 h 701"/>
                <a:gd name="T14" fmla="*/ 311 h 701"/>
                <a:gd name="T15" fmla="*/ 331 h 701"/>
                <a:gd name="T16" fmla="*/ 364 h 701"/>
                <a:gd name="T17" fmla="*/ 377 h 701"/>
                <a:gd name="T18" fmla="*/ 397 h 701"/>
                <a:gd name="T19" fmla="*/ 430 h 701"/>
                <a:gd name="T20" fmla="*/ 443 h 701"/>
                <a:gd name="T21" fmla="*/ 463 h 701"/>
                <a:gd name="T22" fmla="*/ 496 h 701"/>
                <a:gd name="T23" fmla="*/ 510 h 701"/>
                <a:gd name="T24" fmla="*/ 529 h 701"/>
                <a:gd name="T25" fmla="*/ 562 h 701"/>
                <a:gd name="T26" fmla="*/ 576 h 701"/>
                <a:gd name="T27" fmla="*/ 595 h 701"/>
                <a:gd name="T28" fmla="*/ 628 h 701"/>
                <a:gd name="T29" fmla="*/ 642 h 701"/>
                <a:gd name="T30" fmla="*/ 662 h 701"/>
                <a:gd name="T31" fmla="*/ 695 h 701"/>
                <a:gd name="T32" fmla="*/ 701 h 70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Lst>
              <a:rect l="0" t="0" r="r" b="b"/>
              <a:pathLst>
                <a:path h="701">
                  <a:moveTo>
                    <a:pt x="0" y="0"/>
                  </a:moveTo>
                  <a:lnTo>
                    <a:pt x="0" y="0"/>
                  </a:lnTo>
                  <a:lnTo>
                    <a:pt x="0" y="14"/>
                  </a:lnTo>
                  <a:moveTo>
                    <a:pt x="0" y="33"/>
                  </a:moveTo>
                  <a:lnTo>
                    <a:pt x="0" y="33"/>
                  </a:lnTo>
                  <a:lnTo>
                    <a:pt x="0" y="47"/>
                  </a:lnTo>
                  <a:moveTo>
                    <a:pt x="0" y="66"/>
                  </a:moveTo>
                  <a:lnTo>
                    <a:pt x="0" y="66"/>
                  </a:lnTo>
                  <a:lnTo>
                    <a:pt x="0" y="80"/>
                  </a:lnTo>
                  <a:moveTo>
                    <a:pt x="0" y="99"/>
                  </a:moveTo>
                  <a:lnTo>
                    <a:pt x="0" y="99"/>
                  </a:lnTo>
                  <a:lnTo>
                    <a:pt x="0" y="113"/>
                  </a:lnTo>
                  <a:moveTo>
                    <a:pt x="0" y="132"/>
                  </a:moveTo>
                  <a:lnTo>
                    <a:pt x="0" y="132"/>
                  </a:lnTo>
                  <a:lnTo>
                    <a:pt x="0" y="146"/>
                  </a:lnTo>
                  <a:moveTo>
                    <a:pt x="0" y="166"/>
                  </a:moveTo>
                  <a:lnTo>
                    <a:pt x="0" y="166"/>
                  </a:lnTo>
                  <a:lnTo>
                    <a:pt x="0" y="179"/>
                  </a:lnTo>
                  <a:moveTo>
                    <a:pt x="0" y="199"/>
                  </a:moveTo>
                  <a:lnTo>
                    <a:pt x="0" y="199"/>
                  </a:lnTo>
                  <a:lnTo>
                    <a:pt x="0" y="212"/>
                  </a:lnTo>
                  <a:moveTo>
                    <a:pt x="0" y="232"/>
                  </a:moveTo>
                  <a:lnTo>
                    <a:pt x="0" y="232"/>
                  </a:lnTo>
                  <a:lnTo>
                    <a:pt x="0" y="245"/>
                  </a:lnTo>
                  <a:moveTo>
                    <a:pt x="0" y="265"/>
                  </a:moveTo>
                  <a:lnTo>
                    <a:pt x="0" y="265"/>
                  </a:lnTo>
                  <a:lnTo>
                    <a:pt x="0" y="278"/>
                  </a:lnTo>
                  <a:moveTo>
                    <a:pt x="0" y="298"/>
                  </a:moveTo>
                  <a:lnTo>
                    <a:pt x="0" y="298"/>
                  </a:lnTo>
                  <a:lnTo>
                    <a:pt x="0" y="311"/>
                  </a:lnTo>
                  <a:moveTo>
                    <a:pt x="0" y="331"/>
                  </a:moveTo>
                  <a:lnTo>
                    <a:pt x="0" y="331"/>
                  </a:lnTo>
                  <a:lnTo>
                    <a:pt x="0" y="344"/>
                  </a:lnTo>
                  <a:moveTo>
                    <a:pt x="0" y="364"/>
                  </a:moveTo>
                  <a:lnTo>
                    <a:pt x="0" y="364"/>
                  </a:lnTo>
                  <a:lnTo>
                    <a:pt x="0" y="377"/>
                  </a:lnTo>
                  <a:moveTo>
                    <a:pt x="0" y="397"/>
                  </a:moveTo>
                  <a:lnTo>
                    <a:pt x="0" y="397"/>
                  </a:lnTo>
                  <a:lnTo>
                    <a:pt x="0" y="410"/>
                  </a:lnTo>
                  <a:moveTo>
                    <a:pt x="0" y="430"/>
                  </a:moveTo>
                  <a:lnTo>
                    <a:pt x="0" y="430"/>
                  </a:lnTo>
                  <a:lnTo>
                    <a:pt x="0" y="443"/>
                  </a:lnTo>
                  <a:moveTo>
                    <a:pt x="0" y="463"/>
                  </a:moveTo>
                  <a:lnTo>
                    <a:pt x="0" y="463"/>
                  </a:lnTo>
                  <a:lnTo>
                    <a:pt x="0" y="476"/>
                  </a:lnTo>
                  <a:moveTo>
                    <a:pt x="0" y="496"/>
                  </a:moveTo>
                  <a:lnTo>
                    <a:pt x="0" y="496"/>
                  </a:lnTo>
                  <a:lnTo>
                    <a:pt x="0" y="510"/>
                  </a:lnTo>
                  <a:moveTo>
                    <a:pt x="0" y="529"/>
                  </a:moveTo>
                  <a:lnTo>
                    <a:pt x="0" y="529"/>
                  </a:lnTo>
                  <a:lnTo>
                    <a:pt x="0" y="543"/>
                  </a:lnTo>
                  <a:moveTo>
                    <a:pt x="0" y="562"/>
                  </a:moveTo>
                  <a:lnTo>
                    <a:pt x="0" y="562"/>
                  </a:lnTo>
                  <a:lnTo>
                    <a:pt x="0" y="576"/>
                  </a:lnTo>
                  <a:moveTo>
                    <a:pt x="0" y="595"/>
                  </a:moveTo>
                  <a:lnTo>
                    <a:pt x="0" y="595"/>
                  </a:lnTo>
                  <a:lnTo>
                    <a:pt x="0" y="609"/>
                  </a:lnTo>
                  <a:moveTo>
                    <a:pt x="0" y="628"/>
                  </a:moveTo>
                  <a:lnTo>
                    <a:pt x="0" y="628"/>
                  </a:lnTo>
                  <a:lnTo>
                    <a:pt x="0" y="642"/>
                  </a:lnTo>
                  <a:moveTo>
                    <a:pt x="0" y="662"/>
                  </a:moveTo>
                  <a:lnTo>
                    <a:pt x="0" y="662"/>
                  </a:lnTo>
                  <a:lnTo>
                    <a:pt x="0" y="675"/>
                  </a:lnTo>
                  <a:moveTo>
                    <a:pt x="0" y="695"/>
                  </a:moveTo>
                  <a:lnTo>
                    <a:pt x="0" y="695"/>
                  </a:lnTo>
                  <a:lnTo>
                    <a:pt x="0" y="701"/>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61">
              <a:extLst>
                <a:ext uri="{FF2B5EF4-FFF2-40B4-BE49-F238E27FC236}">
                  <a16:creationId xmlns:a16="http://schemas.microsoft.com/office/drawing/2014/main" id="{DAD48060-BB01-4465-B7A4-8283915D3D40}"/>
                </a:ext>
              </a:extLst>
            </p:cNvPr>
            <p:cNvSpPr>
              <a:spLocks noEditPoints="1"/>
            </p:cNvSpPr>
            <p:nvPr userDrawn="1"/>
          </p:nvSpPr>
          <p:spPr bwMode="auto">
            <a:xfrm>
              <a:off x="2530" y="2309"/>
              <a:ext cx="0" cy="439"/>
            </a:xfrm>
            <a:custGeom>
              <a:avLst/>
              <a:gdLst>
                <a:gd name="T0" fmla="*/ 0 h 731"/>
                <a:gd name="T1" fmla="*/ 0 h 731"/>
                <a:gd name="T2" fmla="*/ 0 h 731"/>
                <a:gd name="T3" fmla="*/ 731 h 731"/>
                <a:gd name="T4" fmla="*/ 731 h 731"/>
                <a:gd name="T5" fmla="*/ 731 h 731"/>
              </a:gdLst>
              <a:ahLst/>
              <a:cxnLst>
                <a:cxn ang="0">
                  <a:pos x="0" y="T0"/>
                </a:cxn>
                <a:cxn ang="0">
                  <a:pos x="0" y="T1"/>
                </a:cxn>
                <a:cxn ang="0">
                  <a:pos x="0" y="T2"/>
                </a:cxn>
                <a:cxn ang="0">
                  <a:pos x="0" y="T3"/>
                </a:cxn>
                <a:cxn ang="0">
                  <a:pos x="0" y="T4"/>
                </a:cxn>
                <a:cxn ang="0">
                  <a:pos x="0" y="T5"/>
                </a:cxn>
              </a:cxnLst>
              <a:rect l="0" t="0" r="r" b="b"/>
              <a:pathLst>
                <a:path h="731">
                  <a:moveTo>
                    <a:pt x="0" y="0"/>
                  </a:moveTo>
                  <a:lnTo>
                    <a:pt x="0" y="0"/>
                  </a:lnTo>
                  <a:lnTo>
                    <a:pt x="0" y="0"/>
                  </a:lnTo>
                  <a:close/>
                  <a:moveTo>
                    <a:pt x="0" y="731"/>
                  </a:moveTo>
                  <a:lnTo>
                    <a:pt x="0" y="731"/>
                  </a:lnTo>
                  <a:lnTo>
                    <a:pt x="0" y="731"/>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62">
              <a:extLst>
                <a:ext uri="{FF2B5EF4-FFF2-40B4-BE49-F238E27FC236}">
                  <a16:creationId xmlns:a16="http://schemas.microsoft.com/office/drawing/2014/main" id="{8C86E306-09DB-4AB1-B4F6-BF271C99415F}"/>
                </a:ext>
              </a:extLst>
            </p:cNvPr>
            <p:cNvSpPr>
              <a:spLocks/>
            </p:cNvSpPr>
            <p:nvPr userDrawn="1"/>
          </p:nvSpPr>
          <p:spPr bwMode="auto">
            <a:xfrm>
              <a:off x="2295" y="1889"/>
              <a:ext cx="470" cy="470"/>
            </a:xfrm>
            <a:custGeom>
              <a:avLst/>
              <a:gdLst>
                <a:gd name="T0" fmla="*/ 0 w 781"/>
                <a:gd name="T1" fmla="*/ 391 h 782"/>
                <a:gd name="T2" fmla="*/ 0 w 781"/>
                <a:gd name="T3" fmla="*/ 391 h 782"/>
                <a:gd name="T4" fmla="*/ 390 w 781"/>
                <a:gd name="T5" fmla="*/ 782 h 782"/>
                <a:gd name="T6" fmla="*/ 781 w 781"/>
                <a:gd name="T7" fmla="*/ 391 h 782"/>
                <a:gd name="T8" fmla="*/ 390 w 781"/>
                <a:gd name="T9" fmla="*/ 0 h 782"/>
                <a:gd name="T10" fmla="*/ 0 w 781"/>
                <a:gd name="T11" fmla="*/ 391 h 782"/>
              </a:gdLst>
              <a:ahLst/>
              <a:cxnLst>
                <a:cxn ang="0">
                  <a:pos x="T0" y="T1"/>
                </a:cxn>
                <a:cxn ang="0">
                  <a:pos x="T2" y="T3"/>
                </a:cxn>
                <a:cxn ang="0">
                  <a:pos x="T4" y="T5"/>
                </a:cxn>
                <a:cxn ang="0">
                  <a:pos x="T6" y="T7"/>
                </a:cxn>
                <a:cxn ang="0">
                  <a:pos x="T8" y="T9"/>
                </a:cxn>
                <a:cxn ang="0">
                  <a:pos x="T10" y="T11"/>
                </a:cxn>
              </a:cxnLst>
              <a:rect l="0" t="0" r="r" b="b"/>
              <a:pathLst>
                <a:path w="781" h="782">
                  <a:moveTo>
                    <a:pt x="0" y="391"/>
                  </a:moveTo>
                  <a:lnTo>
                    <a:pt x="0" y="391"/>
                  </a:lnTo>
                  <a:cubicBezTo>
                    <a:pt x="0" y="607"/>
                    <a:pt x="175" y="782"/>
                    <a:pt x="390" y="782"/>
                  </a:cubicBezTo>
                  <a:cubicBezTo>
                    <a:pt x="606" y="782"/>
                    <a:pt x="781" y="607"/>
                    <a:pt x="781" y="391"/>
                  </a:cubicBezTo>
                  <a:cubicBezTo>
                    <a:pt x="781" y="175"/>
                    <a:pt x="606" y="0"/>
                    <a:pt x="390" y="0"/>
                  </a:cubicBezTo>
                  <a:cubicBezTo>
                    <a:pt x="175" y="0"/>
                    <a:pt x="0" y="175"/>
                    <a:pt x="0" y="391"/>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3">
              <a:extLst>
                <a:ext uri="{FF2B5EF4-FFF2-40B4-BE49-F238E27FC236}">
                  <a16:creationId xmlns:a16="http://schemas.microsoft.com/office/drawing/2014/main" id="{F3CB7347-15DC-470C-807E-197569A40FB4}"/>
                </a:ext>
              </a:extLst>
            </p:cNvPr>
            <p:cNvSpPr>
              <a:spLocks/>
            </p:cNvSpPr>
            <p:nvPr userDrawn="1"/>
          </p:nvSpPr>
          <p:spPr bwMode="auto">
            <a:xfrm>
              <a:off x="2274" y="1868"/>
              <a:ext cx="512" cy="511"/>
            </a:xfrm>
            <a:custGeom>
              <a:avLst/>
              <a:gdLst>
                <a:gd name="T0" fmla="*/ 0 w 851"/>
                <a:gd name="T1" fmla="*/ 426 h 851"/>
                <a:gd name="T2" fmla="*/ 0 w 851"/>
                <a:gd name="T3" fmla="*/ 426 h 851"/>
                <a:gd name="T4" fmla="*/ 425 w 851"/>
                <a:gd name="T5" fmla="*/ 851 h 851"/>
                <a:gd name="T6" fmla="*/ 851 w 851"/>
                <a:gd name="T7" fmla="*/ 426 h 851"/>
                <a:gd name="T8" fmla="*/ 425 w 851"/>
                <a:gd name="T9" fmla="*/ 0 h 851"/>
                <a:gd name="T10" fmla="*/ 0 w 851"/>
                <a:gd name="T11" fmla="*/ 426 h 851"/>
                <a:gd name="T12" fmla="*/ 0 w 851"/>
                <a:gd name="T13" fmla="*/ 426 h 851"/>
              </a:gdLst>
              <a:ahLst/>
              <a:cxnLst>
                <a:cxn ang="0">
                  <a:pos x="T0" y="T1"/>
                </a:cxn>
                <a:cxn ang="0">
                  <a:pos x="T2" y="T3"/>
                </a:cxn>
                <a:cxn ang="0">
                  <a:pos x="T4" y="T5"/>
                </a:cxn>
                <a:cxn ang="0">
                  <a:pos x="T6" y="T7"/>
                </a:cxn>
                <a:cxn ang="0">
                  <a:pos x="T8" y="T9"/>
                </a:cxn>
                <a:cxn ang="0">
                  <a:pos x="T10" y="T11"/>
                </a:cxn>
                <a:cxn ang="0">
                  <a:pos x="T12" y="T13"/>
                </a:cxn>
              </a:cxnLst>
              <a:rect l="0" t="0" r="r" b="b"/>
              <a:pathLst>
                <a:path w="851" h="851">
                  <a:moveTo>
                    <a:pt x="0" y="426"/>
                  </a:moveTo>
                  <a:lnTo>
                    <a:pt x="0" y="426"/>
                  </a:lnTo>
                  <a:cubicBezTo>
                    <a:pt x="0" y="660"/>
                    <a:pt x="191" y="851"/>
                    <a:pt x="425" y="851"/>
                  </a:cubicBezTo>
                  <a:cubicBezTo>
                    <a:pt x="660" y="851"/>
                    <a:pt x="851" y="660"/>
                    <a:pt x="851" y="426"/>
                  </a:cubicBezTo>
                  <a:cubicBezTo>
                    <a:pt x="851" y="191"/>
                    <a:pt x="660" y="0"/>
                    <a:pt x="425" y="0"/>
                  </a:cubicBezTo>
                  <a:cubicBezTo>
                    <a:pt x="191" y="0"/>
                    <a:pt x="0" y="191"/>
                    <a:pt x="0" y="426"/>
                  </a:cubicBezTo>
                  <a:lnTo>
                    <a:pt x="0" y="42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64">
              <a:extLst>
                <a:ext uri="{FF2B5EF4-FFF2-40B4-BE49-F238E27FC236}">
                  <a16:creationId xmlns:a16="http://schemas.microsoft.com/office/drawing/2014/main" id="{9DE9820B-8A6B-4DE2-B5C5-D6A277766533}"/>
                </a:ext>
              </a:extLst>
            </p:cNvPr>
            <p:cNvSpPr>
              <a:spLocks/>
            </p:cNvSpPr>
            <p:nvPr userDrawn="1"/>
          </p:nvSpPr>
          <p:spPr bwMode="auto">
            <a:xfrm>
              <a:off x="2316" y="1910"/>
              <a:ext cx="428" cy="427"/>
            </a:xfrm>
            <a:custGeom>
              <a:avLst/>
              <a:gdLst>
                <a:gd name="T0" fmla="*/ 0 w 712"/>
                <a:gd name="T1" fmla="*/ 356 h 712"/>
                <a:gd name="T2" fmla="*/ 0 w 712"/>
                <a:gd name="T3" fmla="*/ 356 h 712"/>
                <a:gd name="T4" fmla="*/ 356 w 712"/>
                <a:gd name="T5" fmla="*/ 712 h 712"/>
                <a:gd name="T6" fmla="*/ 712 w 712"/>
                <a:gd name="T7" fmla="*/ 356 h 712"/>
                <a:gd name="T8" fmla="*/ 356 w 712"/>
                <a:gd name="T9" fmla="*/ 0 h 712"/>
                <a:gd name="T10" fmla="*/ 0 w 712"/>
                <a:gd name="T11" fmla="*/ 356 h 712"/>
                <a:gd name="T12" fmla="*/ 0 w 712"/>
                <a:gd name="T13" fmla="*/ 356 h 712"/>
              </a:gdLst>
              <a:ahLst/>
              <a:cxnLst>
                <a:cxn ang="0">
                  <a:pos x="T0" y="T1"/>
                </a:cxn>
                <a:cxn ang="0">
                  <a:pos x="T2" y="T3"/>
                </a:cxn>
                <a:cxn ang="0">
                  <a:pos x="T4" y="T5"/>
                </a:cxn>
                <a:cxn ang="0">
                  <a:pos x="T6" y="T7"/>
                </a:cxn>
                <a:cxn ang="0">
                  <a:pos x="T8" y="T9"/>
                </a:cxn>
                <a:cxn ang="0">
                  <a:pos x="T10" y="T11"/>
                </a:cxn>
                <a:cxn ang="0">
                  <a:pos x="T12" y="T13"/>
                </a:cxn>
              </a:cxnLst>
              <a:rect l="0" t="0" r="r" b="b"/>
              <a:pathLst>
                <a:path w="712" h="712">
                  <a:moveTo>
                    <a:pt x="0" y="356"/>
                  </a:moveTo>
                  <a:lnTo>
                    <a:pt x="0" y="356"/>
                  </a:lnTo>
                  <a:cubicBezTo>
                    <a:pt x="0" y="552"/>
                    <a:pt x="160" y="712"/>
                    <a:pt x="356" y="712"/>
                  </a:cubicBezTo>
                  <a:cubicBezTo>
                    <a:pt x="553" y="712"/>
                    <a:pt x="712" y="552"/>
                    <a:pt x="712" y="356"/>
                  </a:cubicBezTo>
                  <a:cubicBezTo>
                    <a:pt x="712" y="160"/>
                    <a:pt x="553" y="0"/>
                    <a:pt x="356" y="0"/>
                  </a:cubicBezTo>
                  <a:cubicBezTo>
                    <a:pt x="160" y="0"/>
                    <a:pt x="0" y="160"/>
                    <a:pt x="0" y="356"/>
                  </a:cubicBezTo>
                  <a:lnTo>
                    <a:pt x="0" y="35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65">
              <a:extLst>
                <a:ext uri="{FF2B5EF4-FFF2-40B4-BE49-F238E27FC236}">
                  <a16:creationId xmlns:a16="http://schemas.microsoft.com/office/drawing/2014/main" id="{D1E94040-7122-41DA-AE85-42534522735D}"/>
                </a:ext>
              </a:extLst>
            </p:cNvPr>
            <p:cNvSpPr>
              <a:spLocks noEditPoints="1"/>
            </p:cNvSpPr>
            <p:nvPr userDrawn="1"/>
          </p:nvSpPr>
          <p:spPr bwMode="auto">
            <a:xfrm>
              <a:off x="5077" y="2321"/>
              <a:ext cx="0" cy="421"/>
            </a:xfrm>
            <a:custGeom>
              <a:avLst/>
              <a:gdLst>
                <a:gd name="T0" fmla="*/ 0 h 701"/>
                <a:gd name="T1" fmla="*/ 33 h 701"/>
                <a:gd name="T2" fmla="*/ 47 h 701"/>
                <a:gd name="T3" fmla="*/ 66 h 701"/>
                <a:gd name="T4" fmla="*/ 99 h 701"/>
                <a:gd name="T5" fmla="*/ 113 h 701"/>
                <a:gd name="T6" fmla="*/ 132 h 701"/>
                <a:gd name="T7" fmla="*/ 166 h 701"/>
                <a:gd name="T8" fmla="*/ 179 h 701"/>
                <a:gd name="T9" fmla="*/ 199 h 701"/>
                <a:gd name="T10" fmla="*/ 232 h 701"/>
                <a:gd name="T11" fmla="*/ 245 h 701"/>
                <a:gd name="T12" fmla="*/ 265 h 701"/>
                <a:gd name="T13" fmla="*/ 298 h 701"/>
                <a:gd name="T14" fmla="*/ 311 h 701"/>
                <a:gd name="T15" fmla="*/ 331 h 701"/>
                <a:gd name="T16" fmla="*/ 364 h 701"/>
                <a:gd name="T17" fmla="*/ 377 h 701"/>
                <a:gd name="T18" fmla="*/ 397 h 701"/>
                <a:gd name="T19" fmla="*/ 430 h 701"/>
                <a:gd name="T20" fmla="*/ 443 h 701"/>
                <a:gd name="T21" fmla="*/ 463 h 701"/>
                <a:gd name="T22" fmla="*/ 496 h 701"/>
                <a:gd name="T23" fmla="*/ 510 h 701"/>
                <a:gd name="T24" fmla="*/ 529 h 701"/>
                <a:gd name="T25" fmla="*/ 562 h 701"/>
                <a:gd name="T26" fmla="*/ 576 h 701"/>
                <a:gd name="T27" fmla="*/ 595 h 701"/>
                <a:gd name="T28" fmla="*/ 628 h 701"/>
                <a:gd name="T29" fmla="*/ 642 h 701"/>
                <a:gd name="T30" fmla="*/ 662 h 701"/>
                <a:gd name="T31" fmla="*/ 695 h 701"/>
                <a:gd name="T32" fmla="*/ 701 h 70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Lst>
              <a:rect l="0" t="0" r="r" b="b"/>
              <a:pathLst>
                <a:path h="701">
                  <a:moveTo>
                    <a:pt x="0" y="0"/>
                  </a:moveTo>
                  <a:lnTo>
                    <a:pt x="0" y="0"/>
                  </a:lnTo>
                  <a:lnTo>
                    <a:pt x="0" y="14"/>
                  </a:lnTo>
                  <a:moveTo>
                    <a:pt x="0" y="33"/>
                  </a:moveTo>
                  <a:lnTo>
                    <a:pt x="0" y="33"/>
                  </a:lnTo>
                  <a:lnTo>
                    <a:pt x="0" y="47"/>
                  </a:lnTo>
                  <a:moveTo>
                    <a:pt x="0" y="66"/>
                  </a:moveTo>
                  <a:lnTo>
                    <a:pt x="0" y="66"/>
                  </a:lnTo>
                  <a:lnTo>
                    <a:pt x="0" y="80"/>
                  </a:lnTo>
                  <a:moveTo>
                    <a:pt x="0" y="99"/>
                  </a:moveTo>
                  <a:lnTo>
                    <a:pt x="0" y="99"/>
                  </a:lnTo>
                  <a:lnTo>
                    <a:pt x="0" y="113"/>
                  </a:lnTo>
                  <a:moveTo>
                    <a:pt x="0" y="132"/>
                  </a:moveTo>
                  <a:lnTo>
                    <a:pt x="0" y="132"/>
                  </a:lnTo>
                  <a:lnTo>
                    <a:pt x="0" y="146"/>
                  </a:lnTo>
                  <a:moveTo>
                    <a:pt x="0" y="166"/>
                  </a:moveTo>
                  <a:lnTo>
                    <a:pt x="0" y="166"/>
                  </a:lnTo>
                  <a:lnTo>
                    <a:pt x="0" y="179"/>
                  </a:lnTo>
                  <a:moveTo>
                    <a:pt x="0" y="199"/>
                  </a:moveTo>
                  <a:lnTo>
                    <a:pt x="0" y="199"/>
                  </a:lnTo>
                  <a:lnTo>
                    <a:pt x="0" y="212"/>
                  </a:lnTo>
                  <a:moveTo>
                    <a:pt x="0" y="232"/>
                  </a:moveTo>
                  <a:lnTo>
                    <a:pt x="0" y="232"/>
                  </a:lnTo>
                  <a:lnTo>
                    <a:pt x="0" y="245"/>
                  </a:lnTo>
                  <a:moveTo>
                    <a:pt x="0" y="265"/>
                  </a:moveTo>
                  <a:lnTo>
                    <a:pt x="0" y="265"/>
                  </a:lnTo>
                  <a:lnTo>
                    <a:pt x="0" y="278"/>
                  </a:lnTo>
                  <a:moveTo>
                    <a:pt x="0" y="298"/>
                  </a:moveTo>
                  <a:lnTo>
                    <a:pt x="0" y="298"/>
                  </a:lnTo>
                  <a:lnTo>
                    <a:pt x="0" y="311"/>
                  </a:lnTo>
                  <a:moveTo>
                    <a:pt x="0" y="331"/>
                  </a:moveTo>
                  <a:lnTo>
                    <a:pt x="0" y="331"/>
                  </a:lnTo>
                  <a:lnTo>
                    <a:pt x="0" y="344"/>
                  </a:lnTo>
                  <a:moveTo>
                    <a:pt x="0" y="364"/>
                  </a:moveTo>
                  <a:lnTo>
                    <a:pt x="0" y="364"/>
                  </a:lnTo>
                  <a:lnTo>
                    <a:pt x="0" y="377"/>
                  </a:lnTo>
                  <a:moveTo>
                    <a:pt x="0" y="397"/>
                  </a:moveTo>
                  <a:lnTo>
                    <a:pt x="0" y="397"/>
                  </a:lnTo>
                  <a:lnTo>
                    <a:pt x="0" y="410"/>
                  </a:lnTo>
                  <a:moveTo>
                    <a:pt x="0" y="430"/>
                  </a:moveTo>
                  <a:lnTo>
                    <a:pt x="0" y="430"/>
                  </a:lnTo>
                  <a:lnTo>
                    <a:pt x="0" y="443"/>
                  </a:lnTo>
                  <a:moveTo>
                    <a:pt x="0" y="463"/>
                  </a:moveTo>
                  <a:lnTo>
                    <a:pt x="0" y="463"/>
                  </a:lnTo>
                  <a:lnTo>
                    <a:pt x="0" y="476"/>
                  </a:lnTo>
                  <a:moveTo>
                    <a:pt x="0" y="496"/>
                  </a:moveTo>
                  <a:lnTo>
                    <a:pt x="0" y="496"/>
                  </a:lnTo>
                  <a:lnTo>
                    <a:pt x="0" y="510"/>
                  </a:lnTo>
                  <a:moveTo>
                    <a:pt x="0" y="529"/>
                  </a:moveTo>
                  <a:lnTo>
                    <a:pt x="0" y="529"/>
                  </a:lnTo>
                  <a:lnTo>
                    <a:pt x="0" y="543"/>
                  </a:lnTo>
                  <a:moveTo>
                    <a:pt x="0" y="562"/>
                  </a:moveTo>
                  <a:lnTo>
                    <a:pt x="0" y="562"/>
                  </a:lnTo>
                  <a:lnTo>
                    <a:pt x="0" y="576"/>
                  </a:lnTo>
                  <a:moveTo>
                    <a:pt x="0" y="595"/>
                  </a:moveTo>
                  <a:lnTo>
                    <a:pt x="0" y="595"/>
                  </a:lnTo>
                  <a:lnTo>
                    <a:pt x="0" y="609"/>
                  </a:lnTo>
                  <a:moveTo>
                    <a:pt x="0" y="628"/>
                  </a:moveTo>
                  <a:lnTo>
                    <a:pt x="0" y="628"/>
                  </a:lnTo>
                  <a:lnTo>
                    <a:pt x="0" y="642"/>
                  </a:lnTo>
                  <a:moveTo>
                    <a:pt x="0" y="662"/>
                  </a:moveTo>
                  <a:lnTo>
                    <a:pt x="0" y="662"/>
                  </a:lnTo>
                  <a:lnTo>
                    <a:pt x="0" y="675"/>
                  </a:lnTo>
                  <a:moveTo>
                    <a:pt x="0" y="695"/>
                  </a:moveTo>
                  <a:lnTo>
                    <a:pt x="0" y="695"/>
                  </a:lnTo>
                  <a:lnTo>
                    <a:pt x="0" y="701"/>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66">
              <a:extLst>
                <a:ext uri="{FF2B5EF4-FFF2-40B4-BE49-F238E27FC236}">
                  <a16:creationId xmlns:a16="http://schemas.microsoft.com/office/drawing/2014/main" id="{8F3E433F-EB47-4831-B536-277E2A1CCBE5}"/>
                </a:ext>
              </a:extLst>
            </p:cNvPr>
            <p:cNvSpPr>
              <a:spLocks noEditPoints="1"/>
            </p:cNvSpPr>
            <p:nvPr userDrawn="1"/>
          </p:nvSpPr>
          <p:spPr bwMode="auto">
            <a:xfrm>
              <a:off x="5077" y="2309"/>
              <a:ext cx="0" cy="439"/>
            </a:xfrm>
            <a:custGeom>
              <a:avLst/>
              <a:gdLst>
                <a:gd name="T0" fmla="*/ 0 h 731"/>
                <a:gd name="T1" fmla="*/ 0 h 731"/>
                <a:gd name="T2" fmla="*/ 0 h 731"/>
                <a:gd name="T3" fmla="*/ 731 h 731"/>
                <a:gd name="T4" fmla="*/ 731 h 731"/>
                <a:gd name="T5" fmla="*/ 731 h 731"/>
              </a:gdLst>
              <a:ahLst/>
              <a:cxnLst>
                <a:cxn ang="0">
                  <a:pos x="0" y="T0"/>
                </a:cxn>
                <a:cxn ang="0">
                  <a:pos x="0" y="T1"/>
                </a:cxn>
                <a:cxn ang="0">
                  <a:pos x="0" y="T2"/>
                </a:cxn>
                <a:cxn ang="0">
                  <a:pos x="0" y="T3"/>
                </a:cxn>
                <a:cxn ang="0">
                  <a:pos x="0" y="T4"/>
                </a:cxn>
                <a:cxn ang="0">
                  <a:pos x="0" y="T5"/>
                </a:cxn>
              </a:cxnLst>
              <a:rect l="0" t="0" r="r" b="b"/>
              <a:pathLst>
                <a:path h="731">
                  <a:moveTo>
                    <a:pt x="0" y="0"/>
                  </a:moveTo>
                  <a:lnTo>
                    <a:pt x="0" y="0"/>
                  </a:lnTo>
                  <a:lnTo>
                    <a:pt x="0" y="0"/>
                  </a:lnTo>
                  <a:close/>
                  <a:moveTo>
                    <a:pt x="0" y="731"/>
                  </a:moveTo>
                  <a:lnTo>
                    <a:pt x="0" y="731"/>
                  </a:lnTo>
                  <a:lnTo>
                    <a:pt x="0" y="731"/>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67">
              <a:extLst>
                <a:ext uri="{FF2B5EF4-FFF2-40B4-BE49-F238E27FC236}">
                  <a16:creationId xmlns:a16="http://schemas.microsoft.com/office/drawing/2014/main" id="{E2454833-A9CC-487B-B6DC-DCDA88B751C8}"/>
                </a:ext>
              </a:extLst>
            </p:cNvPr>
            <p:cNvSpPr>
              <a:spLocks/>
            </p:cNvSpPr>
            <p:nvPr userDrawn="1"/>
          </p:nvSpPr>
          <p:spPr bwMode="auto">
            <a:xfrm>
              <a:off x="4843" y="1889"/>
              <a:ext cx="469" cy="470"/>
            </a:xfrm>
            <a:custGeom>
              <a:avLst/>
              <a:gdLst>
                <a:gd name="T0" fmla="*/ 0 w 782"/>
                <a:gd name="T1" fmla="*/ 391 h 782"/>
                <a:gd name="T2" fmla="*/ 0 w 782"/>
                <a:gd name="T3" fmla="*/ 391 h 782"/>
                <a:gd name="T4" fmla="*/ 391 w 782"/>
                <a:gd name="T5" fmla="*/ 782 h 782"/>
                <a:gd name="T6" fmla="*/ 782 w 782"/>
                <a:gd name="T7" fmla="*/ 391 h 782"/>
                <a:gd name="T8" fmla="*/ 391 w 782"/>
                <a:gd name="T9" fmla="*/ 0 h 782"/>
                <a:gd name="T10" fmla="*/ 0 w 782"/>
                <a:gd name="T11" fmla="*/ 391 h 782"/>
              </a:gdLst>
              <a:ahLst/>
              <a:cxnLst>
                <a:cxn ang="0">
                  <a:pos x="T0" y="T1"/>
                </a:cxn>
                <a:cxn ang="0">
                  <a:pos x="T2" y="T3"/>
                </a:cxn>
                <a:cxn ang="0">
                  <a:pos x="T4" y="T5"/>
                </a:cxn>
                <a:cxn ang="0">
                  <a:pos x="T6" y="T7"/>
                </a:cxn>
                <a:cxn ang="0">
                  <a:pos x="T8" y="T9"/>
                </a:cxn>
                <a:cxn ang="0">
                  <a:pos x="T10" y="T11"/>
                </a:cxn>
              </a:cxnLst>
              <a:rect l="0" t="0" r="r" b="b"/>
              <a:pathLst>
                <a:path w="782" h="782">
                  <a:moveTo>
                    <a:pt x="0" y="391"/>
                  </a:moveTo>
                  <a:lnTo>
                    <a:pt x="0" y="391"/>
                  </a:lnTo>
                  <a:cubicBezTo>
                    <a:pt x="0" y="607"/>
                    <a:pt x="175" y="782"/>
                    <a:pt x="391" y="782"/>
                  </a:cubicBezTo>
                  <a:cubicBezTo>
                    <a:pt x="607" y="782"/>
                    <a:pt x="782" y="607"/>
                    <a:pt x="782" y="391"/>
                  </a:cubicBezTo>
                  <a:cubicBezTo>
                    <a:pt x="782" y="175"/>
                    <a:pt x="607" y="0"/>
                    <a:pt x="391" y="0"/>
                  </a:cubicBezTo>
                  <a:cubicBezTo>
                    <a:pt x="175" y="0"/>
                    <a:pt x="0" y="175"/>
                    <a:pt x="0" y="391"/>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8">
              <a:extLst>
                <a:ext uri="{FF2B5EF4-FFF2-40B4-BE49-F238E27FC236}">
                  <a16:creationId xmlns:a16="http://schemas.microsoft.com/office/drawing/2014/main" id="{BB76E758-3655-42B1-9E82-3E464804EB70}"/>
                </a:ext>
              </a:extLst>
            </p:cNvPr>
            <p:cNvSpPr>
              <a:spLocks/>
            </p:cNvSpPr>
            <p:nvPr userDrawn="1"/>
          </p:nvSpPr>
          <p:spPr bwMode="auto">
            <a:xfrm>
              <a:off x="4822" y="1868"/>
              <a:ext cx="511" cy="511"/>
            </a:xfrm>
            <a:custGeom>
              <a:avLst/>
              <a:gdLst>
                <a:gd name="T0" fmla="*/ 0 w 851"/>
                <a:gd name="T1" fmla="*/ 426 h 851"/>
                <a:gd name="T2" fmla="*/ 0 w 851"/>
                <a:gd name="T3" fmla="*/ 426 h 851"/>
                <a:gd name="T4" fmla="*/ 425 w 851"/>
                <a:gd name="T5" fmla="*/ 851 h 851"/>
                <a:gd name="T6" fmla="*/ 851 w 851"/>
                <a:gd name="T7" fmla="*/ 426 h 851"/>
                <a:gd name="T8" fmla="*/ 425 w 851"/>
                <a:gd name="T9" fmla="*/ 0 h 851"/>
                <a:gd name="T10" fmla="*/ 0 w 851"/>
                <a:gd name="T11" fmla="*/ 426 h 851"/>
                <a:gd name="T12" fmla="*/ 0 w 851"/>
                <a:gd name="T13" fmla="*/ 426 h 851"/>
              </a:gdLst>
              <a:ahLst/>
              <a:cxnLst>
                <a:cxn ang="0">
                  <a:pos x="T0" y="T1"/>
                </a:cxn>
                <a:cxn ang="0">
                  <a:pos x="T2" y="T3"/>
                </a:cxn>
                <a:cxn ang="0">
                  <a:pos x="T4" y="T5"/>
                </a:cxn>
                <a:cxn ang="0">
                  <a:pos x="T6" y="T7"/>
                </a:cxn>
                <a:cxn ang="0">
                  <a:pos x="T8" y="T9"/>
                </a:cxn>
                <a:cxn ang="0">
                  <a:pos x="T10" y="T11"/>
                </a:cxn>
                <a:cxn ang="0">
                  <a:pos x="T12" y="T13"/>
                </a:cxn>
              </a:cxnLst>
              <a:rect l="0" t="0" r="r" b="b"/>
              <a:pathLst>
                <a:path w="851" h="851">
                  <a:moveTo>
                    <a:pt x="0" y="426"/>
                  </a:moveTo>
                  <a:lnTo>
                    <a:pt x="0" y="426"/>
                  </a:lnTo>
                  <a:cubicBezTo>
                    <a:pt x="0" y="660"/>
                    <a:pt x="191" y="851"/>
                    <a:pt x="425" y="851"/>
                  </a:cubicBezTo>
                  <a:cubicBezTo>
                    <a:pt x="660" y="851"/>
                    <a:pt x="851" y="660"/>
                    <a:pt x="851" y="426"/>
                  </a:cubicBezTo>
                  <a:cubicBezTo>
                    <a:pt x="851" y="191"/>
                    <a:pt x="660" y="0"/>
                    <a:pt x="425" y="0"/>
                  </a:cubicBezTo>
                  <a:cubicBezTo>
                    <a:pt x="191" y="0"/>
                    <a:pt x="0" y="191"/>
                    <a:pt x="0" y="426"/>
                  </a:cubicBezTo>
                  <a:lnTo>
                    <a:pt x="0" y="42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69">
              <a:extLst>
                <a:ext uri="{FF2B5EF4-FFF2-40B4-BE49-F238E27FC236}">
                  <a16:creationId xmlns:a16="http://schemas.microsoft.com/office/drawing/2014/main" id="{944DFDAA-D027-4CA2-A29C-3B8C72228037}"/>
                </a:ext>
              </a:extLst>
            </p:cNvPr>
            <p:cNvSpPr>
              <a:spLocks/>
            </p:cNvSpPr>
            <p:nvPr userDrawn="1"/>
          </p:nvSpPr>
          <p:spPr bwMode="auto">
            <a:xfrm>
              <a:off x="4864" y="1910"/>
              <a:ext cx="427" cy="427"/>
            </a:xfrm>
            <a:custGeom>
              <a:avLst/>
              <a:gdLst>
                <a:gd name="T0" fmla="*/ 0 w 712"/>
                <a:gd name="T1" fmla="*/ 356 h 712"/>
                <a:gd name="T2" fmla="*/ 0 w 712"/>
                <a:gd name="T3" fmla="*/ 356 h 712"/>
                <a:gd name="T4" fmla="*/ 356 w 712"/>
                <a:gd name="T5" fmla="*/ 712 h 712"/>
                <a:gd name="T6" fmla="*/ 712 w 712"/>
                <a:gd name="T7" fmla="*/ 356 h 712"/>
                <a:gd name="T8" fmla="*/ 356 w 712"/>
                <a:gd name="T9" fmla="*/ 0 h 712"/>
                <a:gd name="T10" fmla="*/ 0 w 712"/>
                <a:gd name="T11" fmla="*/ 356 h 712"/>
                <a:gd name="T12" fmla="*/ 0 w 712"/>
                <a:gd name="T13" fmla="*/ 356 h 712"/>
              </a:gdLst>
              <a:ahLst/>
              <a:cxnLst>
                <a:cxn ang="0">
                  <a:pos x="T0" y="T1"/>
                </a:cxn>
                <a:cxn ang="0">
                  <a:pos x="T2" y="T3"/>
                </a:cxn>
                <a:cxn ang="0">
                  <a:pos x="T4" y="T5"/>
                </a:cxn>
                <a:cxn ang="0">
                  <a:pos x="T6" y="T7"/>
                </a:cxn>
                <a:cxn ang="0">
                  <a:pos x="T8" y="T9"/>
                </a:cxn>
                <a:cxn ang="0">
                  <a:pos x="T10" y="T11"/>
                </a:cxn>
                <a:cxn ang="0">
                  <a:pos x="T12" y="T13"/>
                </a:cxn>
              </a:cxnLst>
              <a:rect l="0" t="0" r="r" b="b"/>
              <a:pathLst>
                <a:path w="712" h="712">
                  <a:moveTo>
                    <a:pt x="0" y="356"/>
                  </a:moveTo>
                  <a:lnTo>
                    <a:pt x="0" y="356"/>
                  </a:lnTo>
                  <a:cubicBezTo>
                    <a:pt x="0" y="552"/>
                    <a:pt x="160" y="712"/>
                    <a:pt x="356" y="712"/>
                  </a:cubicBezTo>
                  <a:cubicBezTo>
                    <a:pt x="552" y="712"/>
                    <a:pt x="712" y="552"/>
                    <a:pt x="712" y="356"/>
                  </a:cubicBezTo>
                  <a:cubicBezTo>
                    <a:pt x="712" y="160"/>
                    <a:pt x="552" y="0"/>
                    <a:pt x="356" y="0"/>
                  </a:cubicBezTo>
                  <a:cubicBezTo>
                    <a:pt x="160" y="0"/>
                    <a:pt x="0" y="160"/>
                    <a:pt x="0" y="356"/>
                  </a:cubicBezTo>
                  <a:lnTo>
                    <a:pt x="0" y="356"/>
                  </a:lnTo>
                  <a:close/>
                </a:path>
              </a:pathLst>
            </a:custGeom>
            <a:noFill/>
            <a:ln w="31750"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70">
              <a:extLst>
                <a:ext uri="{FF2B5EF4-FFF2-40B4-BE49-F238E27FC236}">
                  <a16:creationId xmlns:a16="http://schemas.microsoft.com/office/drawing/2014/main" id="{27E60E91-7795-4F9B-BCE8-3AAFBE504C5D}"/>
                </a:ext>
              </a:extLst>
            </p:cNvPr>
            <p:cNvSpPr>
              <a:spLocks noEditPoints="1"/>
            </p:cNvSpPr>
            <p:nvPr userDrawn="1"/>
          </p:nvSpPr>
          <p:spPr bwMode="auto">
            <a:xfrm>
              <a:off x="1898" y="1566"/>
              <a:ext cx="0" cy="491"/>
            </a:xfrm>
            <a:custGeom>
              <a:avLst/>
              <a:gdLst>
                <a:gd name="T0" fmla="*/ 0 h 818"/>
                <a:gd name="T1" fmla="*/ 34 h 818"/>
                <a:gd name="T2" fmla="*/ 47 h 818"/>
                <a:gd name="T3" fmla="*/ 67 h 818"/>
                <a:gd name="T4" fmla="*/ 101 h 818"/>
                <a:gd name="T5" fmla="*/ 114 h 818"/>
                <a:gd name="T6" fmla="*/ 134 h 818"/>
                <a:gd name="T7" fmla="*/ 168 h 818"/>
                <a:gd name="T8" fmla="*/ 181 h 818"/>
                <a:gd name="T9" fmla="*/ 201 h 818"/>
                <a:gd name="T10" fmla="*/ 235 h 818"/>
                <a:gd name="T11" fmla="*/ 248 h 818"/>
                <a:gd name="T12" fmla="*/ 268 h 818"/>
                <a:gd name="T13" fmla="*/ 302 h 818"/>
                <a:gd name="T14" fmla="*/ 315 h 818"/>
                <a:gd name="T15" fmla="*/ 335 h 818"/>
                <a:gd name="T16" fmla="*/ 369 h 818"/>
                <a:gd name="T17" fmla="*/ 382 h 818"/>
                <a:gd name="T18" fmla="*/ 402 h 818"/>
                <a:gd name="T19" fmla="*/ 436 h 818"/>
                <a:gd name="T20" fmla="*/ 449 h 818"/>
                <a:gd name="T21" fmla="*/ 470 h 818"/>
                <a:gd name="T22" fmla="*/ 503 h 818"/>
                <a:gd name="T23" fmla="*/ 516 h 818"/>
                <a:gd name="T24" fmla="*/ 537 h 818"/>
                <a:gd name="T25" fmla="*/ 570 h 818"/>
                <a:gd name="T26" fmla="*/ 583 h 818"/>
                <a:gd name="T27" fmla="*/ 604 h 818"/>
                <a:gd name="T28" fmla="*/ 637 h 818"/>
                <a:gd name="T29" fmla="*/ 651 h 818"/>
                <a:gd name="T30" fmla="*/ 671 h 818"/>
                <a:gd name="T31" fmla="*/ 704 h 818"/>
                <a:gd name="T32" fmla="*/ 718 h 818"/>
                <a:gd name="T33" fmla="*/ 738 h 818"/>
                <a:gd name="T34" fmla="*/ 771 h 818"/>
                <a:gd name="T35" fmla="*/ 785 h 818"/>
                <a:gd name="T36" fmla="*/ 805 h 81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Lst>
              <a:rect l="0" t="0" r="r" b="b"/>
              <a:pathLst>
                <a:path h="818">
                  <a:moveTo>
                    <a:pt x="0" y="0"/>
                  </a:moveTo>
                  <a:lnTo>
                    <a:pt x="0" y="0"/>
                  </a:lnTo>
                  <a:lnTo>
                    <a:pt x="0" y="13"/>
                  </a:lnTo>
                  <a:moveTo>
                    <a:pt x="0" y="34"/>
                  </a:moveTo>
                  <a:lnTo>
                    <a:pt x="0" y="34"/>
                  </a:lnTo>
                  <a:lnTo>
                    <a:pt x="0" y="47"/>
                  </a:lnTo>
                  <a:moveTo>
                    <a:pt x="0" y="67"/>
                  </a:moveTo>
                  <a:lnTo>
                    <a:pt x="0" y="67"/>
                  </a:lnTo>
                  <a:lnTo>
                    <a:pt x="0" y="80"/>
                  </a:lnTo>
                  <a:moveTo>
                    <a:pt x="0" y="101"/>
                  </a:moveTo>
                  <a:lnTo>
                    <a:pt x="0" y="101"/>
                  </a:lnTo>
                  <a:lnTo>
                    <a:pt x="0" y="114"/>
                  </a:lnTo>
                  <a:moveTo>
                    <a:pt x="0" y="134"/>
                  </a:moveTo>
                  <a:lnTo>
                    <a:pt x="0" y="134"/>
                  </a:lnTo>
                  <a:lnTo>
                    <a:pt x="0" y="148"/>
                  </a:lnTo>
                  <a:moveTo>
                    <a:pt x="0" y="168"/>
                  </a:moveTo>
                  <a:lnTo>
                    <a:pt x="0" y="168"/>
                  </a:lnTo>
                  <a:lnTo>
                    <a:pt x="0" y="181"/>
                  </a:lnTo>
                  <a:moveTo>
                    <a:pt x="0" y="201"/>
                  </a:moveTo>
                  <a:lnTo>
                    <a:pt x="0" y="201"/>
                  </a:lnTo>
                  <a:lnTo>
                    <a:pt x="0" y="215"/>
                  </a:lnTo>
                  <a:moveTo>
                    <a:pt x="0" y="235"/>
                  </a:moveTo>
                  <a:lnTo>
                    <a:pt x="0" y="235"/>
                  </a:lnTo>
                  <a:lnTo>
                    <a:pt x="0" y="248"/>
                  </a:lnTo>
                  <a:moveTo>
                    <a:pt x="0" y="268"/>
                  </a:moveTo>
                  <a:lnTo>
                    <a:pt x="0" y="268"/>
                  </a:lnTo>
                  <a:lnTo>
                    <a:pt x="0" y="282"/>
                  </a:lnTo>
                  <a:moveTo>
                    <a:pt x="0" y="302"/>
                  </a:moveTo>
                  <a:lnTo>
                    <a:pt x="0" y="302"/>
                  </a:lnTo>
                  <a:lnTo>
                    <a:pt x="0" y="315"/>
                  </a:lnTo>
                  <a:moveTo>
                    <a:pt x="0" y="335"/>
                  </a:moveTo>
                  <a:lnTo>
                    <a:pt x="0" y="335"/>
                  </a:lnTo>
                  <a:lnTo>
                    <a:pt x="0" y="349"/>
                  </a:lnTo>
                  <a:moveTo>
                    <a:pt x="0" y="369"/>
                  </a:moveTo>
                  <a:lnTo>
                    <a:pt x="0" y="369"/>
                  </a:lnTo>
                  <a:lnTo>
                    <a:pt x="0" y="382"/>
                  </a:lnTo>
                  <a:moveTo>
                    <a:pt x="0" y="402"/>
                  </a:moveTo>
                  <a:lnTo>
                    <a:pt x="0" y="402"/>
                  </a:lnTo>
                  <a:lnTo>
                    <a:pt x="0" y="416"/>
                  </a:lnTo>
                  <a:moveTo>
                    <a:pt x="0" y="436"/>
                  </a:moveTo>
                  <a:lnTo>
                    <a:pt x="0" y="436"/>
                  </a:lnTo>
                  <a:lnTo>
                    <a:pt x="0" y="449"/>
                  </a:lnTo>
                  <a:moveTo>
                    <a:pt x="0" y="470"/>
                  </a:moveTo>
                  <a:lnTo>
                    <a:pt x="0" y="470"/>
                  </a:lnTo>
                  <a:lnTo>
                    <a:pt x="0" y="483"/>
                  </a:lnTo>
                  <a:moveTo>
                    <a:pt x="0" y="503"/>
                  </a:moveTo>
                  <a:lnTo>
                    <a:pt x="0" y="503"/>
                  </a:lnTo>
                  <a:lnTo>
                    <a:pt x="0" y="516"/>
                  </a:lnTo>
                  <a:moveTo>
                    <a:pt x="0" y="537"/>
                  </a:moveTo>
                  <a:lnTo>
                    <a:pt x="0" y="537"/>
                  </a:lnTo>
                  <a:lnTo>
                    <a:pt x="0" y="550"/>
                  </a:lnTo>
                  <a:moveTo>
                    <a:pt x="0" y="570"/>
                  </a:moveTo>
                  <a:lnTo>
                    <a:pt x="0" y="570"/>
                  </a:lnTo>
                  <a:lnTo>
                    <a:pt x="0" y="583"/>
                  </a:lnTo>
                  <a:moveTo>
                    <a:pt x="0" y="604"/>
                  </a:moveTo>
                  <a:lnTo>
                    <a:pt x="0" y="604"/>
                  </a:lnTo>
                  <a:lnTo>
                    <a:pt x="0" y="617"/>
                  </a:lnTo>
                  <a:moveTo>
                    <a:pt x="0" y="637"/>
                  </a:moveTo>
                  <a:lnTo>
                    <a:pt x="0" y="637"/>
                  </a:lnTo>
                  <a:lnTo>
                    <a:pt x="0" y="651"/>
                  </a:lnTo>
                  <a:moveTo>
                    <a:pt x="0" y="671"/>
                  </a:moveTo>
                  <a:lnTo>
                    <a:pt x="0" y="671"/>
                  </a:lnTo>
                  <a:lnTo>
                    <a:pt x="0" y="684"/>
                  </a:lnTo>
                  <a:moveTo>
                    <a:pt x="0" y="704"/>
                  </a:moveTo>
                  <a:lnTo>
                    <a:pt x="0" y="704"/>
                  </a:lnTo>
                  <a:lnTo>
                    <a:pt x="0" y="718"/>
                  </a:lnTo>
                  <a:moveTo>
                    <a:pt x="0" y="738"/>
                  </a:moveTo>
                  <a:lnTo>
                    <a:pt x="0" y="738"/>
                  </a:lnTo>
                  <a:lnTo>
                    <a:pt x="0" y="751"/>
                  </a:lnTo>
                  <a:moveTo>
                    <a:pt x="0" y="771"/>
                  </a:moveTo>
                  <a:lnTo>
                    <a:pt x="0" y="771"/>
                  </a:lnTo>
                  <a:lnTo>
                    <a:pt x="0" y="785"/>
                  </a:lnTo>
                  <a:moveTo>
                    <a:pt x="0" y="805"/>
                  </a:moveTo>
                  <a:lnTo>
                    <a:pt x="0" y="805"/>
                  </a:lnTo>
                  <a:lnTo>
                    <a:pt x="0" y="818"/>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71">
              <a:extLst>
                <a:ext uri="{FF2B5EF4-FFF2-40B4-BE49-F238E27FC236}">
                  <a16:creationId xmlns:a16="http://schemas.microsoft.com/office/drawing/2014/main" id="{AA16ACBD-1901-4060-AB9C-FB3FFF4D3E0F}"/>
                </a:ext>
              </a:extLst>
            </p:cNvPr>
            <p:cNvSpPr>
              <a:spLocks noEditPoints="1"/>
            </p:cNvSpPr>
            <p:nvPr userDrawn="1"/>
          </p:nvSpPr>
          <p:spPr bwMode="auto">
            <a:xfrm>
              <a:off x="1898" y="1554"/>
              <a:ext cx="0" cy="509"/>
            </a:xfrm>
            <a:custGeom>
              <a:avLst/>
              <a:gdLst>
                <a:gd name="T0" fmla="*/ 0 h 848"/>
                <a:gd name="T1" fmla="*/ 0 h 848"/>
                <a:gd name="T2" fmla="*/ 0 h 848"/>
                <a:gd name="T3" fmla="*/ 848 h 848"/>
                <a:gd name="T4" fmla="*/ 848 h 848"/>
                <a:gd name="T5" fmla="*/ 848 h 848"/>
              </a:gdLst>
              <a:ahLst/>
              <a:cxnLst>
                <a:cxn ang="0">
                  <a:pos x="0" y="T0"/>
                </a:cxn>
                <a:cxn ang="0">
                  <a:pos x="0" y="T1"/>
                </a:cxn>
                <a:cxn ang="0">
                  <a:pos x="0" y="T2"/>
                </a:cxn>
                <a:cxn ang="0">
                  <a:pos x="0" y="T3"/>
                </a:cxn>
                <a:cxn ang="0">
                  <a:pos x="0" y="T4"/>
                </a:cxn>
                <a:cxn ang="0">
                  <a:pos x="0" y="T5"/>
                </a:cxn>
              </a:cxnLst>
              <a:rect l="0" t="0" r="r" b="b"/>
              <a:pathLst>
                <a:path h="848">
                  <a:moveTo>
                    <a:pt x="0" y="0"/>
                  </a:moveTo>
                  <a:lnTo>
                    <a:pt x="0" y="0"/>
                  </a:lnTo>
                  <a:lnTo>
                    <a:pt x="0" y="0"/>
                  </a:lnTo>
                  <a:close/>
                  <a:moveTo>
                    <a:pt x="0" y="848"/>
                  </a:moveTo>
                  <a:lnTo>
                    <a:pt x="0" y="848"/>
                  </a:lnTo>
                  <a:lnTo>
                    <a:pt x="0" y="848"/>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72">
              <a:extLst>
                <a:ext uri="{FF2B5EF4-FFF2-40B4-BE49-F238E27FC236}">
                  <a16:creationId xmlns:a16="http://schemas.microsoft.com/office/drawing/2014/main" id="{D5551921-EA2F-4DAE-90CA-95354412E021}"/>
                </a:ext>
              </a:extLst>
            </p:cNvPr>
            <p:cNvSpPr>
              <a:spLocks/>
            </p:cNvSpPr>
            <p:nvPr userDrawn="1"/>
          </p:nvSpPr>
          <p:spPr bwMode="auto">
            <a:xfrm>
              <a:off x="1725" y="1953"/>
              <a:ext cx="336" cy="336"/>
            </a:xfrm>
            <a:custGeom>
              <a:avLst/>
              <a:gdLst>
                <a:gd name="T0" fmla="*/ 0 w 560"/>
                <a:gd name="T1" fmla="*/ 280 h 560"/>
                <a:gd name="T2" fmla="*/ 0 w 560"/>
                <a:gd name="T3" fmla="*/ 280 h 560"/>
                <a:gd name="T4" fmla="*/ 280 w 560"/>
                <a:gd name="T5" fmla="*/ 560 h 560"/>
                <a:gd name="T6" fmla="*/ 560 w 560"/>
                <a:gd name="T7" fmla="*/ 280 h 560"/>
                <a:gd name="T8" fmla="*/ 280 w 560"/>
                <a:gd name="T9" fmla="*/ 0 h 560"/>
                <a:gd name="T10" fmla="*/ 0 w 560"/>
                <a:gd name="T11" fmla="*/ 280 h 560"/>
              </a:gdLst>
              <a:ahLst/>
              <a:cxnLst>
                <a:cxn ang="0">
                  <a:pos x="T0" y="T1"/>
                </a:cxn>
                <a:cxn ang="0">
                  <a:pos x="T2" y="T3"/>
                </a:cxn>
                <a:cxn ang="0">
                  <a:pos x="T4" y="T5"/>
                </a:cxn>
                <a:cxn ang="0">
                  <a:pos x="T6" y="T7"/>
                </a:cxn>
                <a:cxn ang="0">
                  <a:pos x="T8" y="T9"/>
                </a:cxn>
                <a:cxn ang="0">
                  <a:pos x="T10" y="T11"/>
                </a:cxn>
              </a:cxnLst>
              <a:rect l="0" t="0" r="r" b="b"/>
              <a:pathLst>
                <a:path w="560" h="560">
                  <a:moveTo>
                    <a:pt x="0" y="280"/>
                  </a:moveTo>
                  <a:lnTo>
                    <a:pt x="0" y="280"/>
                  </a:lnTo>
                  <a:cubicBezTo>
                    <a:pt x="0" y="435"/>
                    <a:pt x="126" y="560"/>
                    <a:pt x="280" y="560"/>
                  </a:cubicBezTo>
                  <a:cubicBezTo>
                    <a:pt x="435" y="560"/>
                    <a:pt x="560" y="435"/>
                    <a:pt x="560" y="280"/>
                  </a:cubicBezTo>
                  <a:cubicBezTo>
                    <a:pt x="560" y="126"/>
                    <a:pt x="435" y="0"/>
                    <a:pt x="280" y="0"/>
                  </a:cubicBezTo>
                  <a:cubicBezTo>
                    <a:pt x="126" y="0"/>
                    <a:pt x="0" y="126"/>
                    <a:pt x="0" y="280"/>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3">
              <a:extLst>
                <a:ext uri="{FF2B5EF4-FFF2-40B4-BE49-F238E27FC236}">
                  <a16:creationId xmlns:a16="http://schemas.microsoft.com/office/drawing/2014/main" id="{116DD0E8-4A0D-44D2-B8BE-A32D918D32F0}"/>
                </a:ext>
              </a:extLst>
            </p:cNvPr>
            <p:cNvSpPr>
              <a:spLocks/>
            </p:cNvSpPr>
            <p:nvPr userDrawn="1"/>
          </p:nvSpPr>
          <p:spPr bwMode="auto">
            <a:xfrm>
              <a:off x="1710" y="1938"/>
              <a:ext cx="366" cy="366"/>
            </a:xfrm>
            <a:custGeom>
              <a:avLst/>
              <a:gdLst>
                <a:gd name="T0" fmla="*/ 0 w 610"/>
                <a:gd name="T1" fmla="*/ 305 h 610"/>
                <a:gd name="T2" fmla="*/ 0 w 610"/>
                <a:gd name="T3" fmla="*/ 305 h 610"/>
                <a:gd name="T4" fmla="*/ 305 w 610"/>
                <a:gd name="T5" fmla="*/ 610 h 610"/>
                <a:gd name="T6" fmla="*/ 610 w 610"/>
                <a:gd name="T7" fmla="*/ 305 h 610"/>
                <a:gd name="T8" fmla="*/ 305 w 610"/>
                <a:gd name="T9" fmla="*/ 0 h 610"/>
                <a:gd name="T10" fmla="*/ 0 w 610"/>
                <a:gd name="T11" fmla="*/ 305 h 610"/>
                <a:gd name="T12" fmla="*/ 0 w 610"/>
                <a:gd name="T13" fmla="*/ 305 h 610"/>
              </a:gdLst>
              <a:ahLst/>
              <a:cxnLst>
                <a:cxn ang="0">
                  <a:pos x="T0" y="T1"/>
                </a:cxn>
                <a:cxn ang="0">
                  <a:pos x="T2" y="T3"/>
                </a:cxn>
                <a:cxn ang="0">
                  <a:pos x="T4" y="T5"/>
                </a:cxn>
                <a:cxn ang="0">
                  <a:pos x="T6" y="T7"/>
                </a:cxn>
                <a:cxn ang="0">
                  <a:pos x="T8" y="T9"/>
                </a:cxn>
                <a:cxn ang="0">
                  <a:pos x="T10" y="T11"/>
                </a:cxn>
                <a:cxn ang="0">
                  <a:pos x="T12" y="T13"/>
                </a:cxn>
              </a:cxnLst>
              <a:rect l="0" t="0" r="r" b="b"/>
              <a:pathLst>
                <a:path w="610" h="610">
                  <a:moveTo>
                    <a:pt x="0" y="305"/>
                  </a:moveTo>
                  <a:lnTo>
                    <a:pt x="0" y="305"/>
                  </a:lnTo>
                  <a:cubicBezTo>
                    <a:pt x="0" y="473"/>
                    <a:pt x="137" y="610"/>
                    <a:pt x="305" y="610"/>
                  </a:cubicBezTo>
                  <a:cubicBezTo>
                    <a:pt x="473" y="610"/>
                    <a:pt x="610" y="473"/>
                    <a:pt x="610" y="305"/>
                  </a:cubicBezTo>
                  <a:cubicBezTo>
                    <a:pt x="610" y="137"/>
                    <a:pt x="473" y="0"/>
                    <a:pt x="305" y="0"/>
                  </a:cubicBezTo>
                  <a:cubicBezTo>
                    <a:pt x="137" y="0"/>
                    <a:pt x="0" y="137"/>
                    <a:pt x="0" y="305"/>
                  </a:cubicBezTo>
                  <a:lnTo>
                    <a:pt x="0" y="30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74">
              <a:extLst>
                <a:ext uri="{FF2B5EF4-FFF2-40B4-BE49-F238E27FC236}">
                  <a16:creationId xmlns:a16="http://schemas.microsoft.com/office/drawing/2014/main" id="{6C34E5EE-20F3-4F54-903E-10BF75E94DB2}"/>
                </a:ext>
              </a:extLst>
            </p:cNvPr>
            <p:cNvSpPr>
              <a:spLocks/>
            </p:cNvSpPr>
            <p:nvPr userDrawn="1"/>
          </p:nvSpPr>
          <p:spPr bwMode="auto">
            <a:xfrm>
              <a:off x="1740" y="1968"/>
              <a:ext cx="306" cy="306"/>
            </a:xfrm>
            <a:custGeom>
              <a:avLst/>
              <a:gdLst>
                <a:gd name="T0" fmla="*/ 0 w 510"/>
                <a:gd name="T1" fmla="*/ 255 h 510"/>
                <a:gd name="T2" fmla="*/ 0 w 510"/>
                <a:gd name="T3" fmla="*/ 255 h 510"/>
                <a:gd name="T4" fmla="*/ 255 w 510"/>
                <a:gd name="T5" fmla="*/ 510 h 510"/>
                <a:gd name="T6" fmla="*/ 510 w 510"/>
                <a:gd name="T7" fmla="*/ 255 h 510"/>
                <a:gd name="T8" fmla="*/ 255 w 510"/>
                <a:gd name="T9" fmla="*/ 0 h 510"/>
                <a:gd name="T10" fmla="*/ 0 w 510"/>
                <a:gd name="T11" fmla="*/ 255 h 510"/>
                <a:gd name="T12" fmla="*/ 0 w 510"/>
                <a:gd name="T13" fmla="*/ 255 h 510"/>
              </a:gdLst>
              <a:ahLst/>
              <a:cxnLst>
                <a:cxn ang="0">
                  <a:pos x="T0" y="T1"/>
                </a:cxn>
                <a:cxn ang="0">
                  <a:pos x="T2" y="T3"/>
                </a:cxn>
                <a:cxn ang="0">
                  <a:pos x="T4" y="T5"/>
                </a:cxn>
                <a:cxn ang="0">
                  <a:pos x="T6" y="T7"/>
                </a:cxn>
                <a:cxn ang="0">
                  <a:pos x="T8" y="T9"/>
                </a:cxn>
                <a:cxn ang="0">
                  <a:pos x="T10" y="T11"/>
                </a:cxn>
                <a:cxn ang="0">
                  <a:pos x="T12" y="T13"/>
                </a:cxn>
              </a:cxnLst>
              <a:rect l="0" t="0" r="r" b="b"/>
              <a:pathLst>
                <a:path w="510" h="510">
                  <a:moveTo>
                    <a:pt x="0" y="255"/>
                  </a:moveTo>
                  <a:lnTo>
                    <a:pt x="0" y="255"/>
                  </a:lnTo>
                  <a:cubicBezTo>
                    <a:pt x="0" y="395"/>
                    <a:pt x="115" y="510"/>
                    <a:pt x="255" y="510"/>
                  </a:cubicBezTo>
                  <a:cubicBezTo>
                    <a:pt x="396" y="510"/>
                    <a:pt x="510" y="395"/>
                    <a:pt x="510" y="255"/>
                  </a:cubicBezTo>
                  <a:cubicBezTo>
                    <a:pt x="510" y="115"/>
                    <a:pt x="396" y="0"/>
                    <a:pt x="255" y="0"/>
                  </a:cubicBezTo>
                  <a:cubicBezTo>
                    <a:pt x="115" y="0"/>
                    <a:pt x="0" y="115"/>
                    <a:pt x="0" y="255"/>
                  </a:cubicBezTo>
                  <a:lnTo>
                    <a:pt x="0" y="25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75">
              <a:extLst>
                <a:ext uri="{FF2B5EF4-FFF2-40B4-BE49-F238E27FC236}">
                  <a16:creationId xmlns:a16="http://schemas.microsoft.com/office/drawing/2014/main" id="{7D944253-247E-4851-8AD3-96CA0D3B558F}"/>
                </a:ext>
              </a:extLst>
            </p:cNvPr>
            <p:cNvSpPr>
              <a:spLocks noEditPoints="1"/>
            </p:cNvSpPr>
            <p:nvPr userDrawn="1"/>
          </p:nvSpPr>
          <p:spPr bwMode="auto">
            <a:xfrm>
              <a:off x="3175" y="1566"/>
              <a:ext cx="0" cy="491"/>
            </a:xfrm>
            <a:custGeom>
              <a:avLst/>
              <a:gdLst>
                <a:gd name="T0" fmla="*/ 0 h 818"/>
                <a:gd name="T1" fmla="*/ 34 h 818"/>
                <a:gd name="T2" fmla="*/ 47 h 818"/>
                <a:gd name="T3" fmla="*/ 67 h 818"/>
                <a:gd name="T4" fmla="*/ 101 h 818"/>
                <a:gd name="T5" fmla="*/ 114 h 818"/>
                <a:gd name="T6" fmla="*/ 134 h 818"/>
                <a:gd name="T7" fmla="*/ 168 h 818"/>
                <a:gd name="T8" fmla="*/ 181 h 818"/>
                <a:gd name="T9" fmla="*/ 201 h 818"/>
                <a:gd name="T10" fmla="*/ 235 h 818"/>
                <a:gd name="T11" fmla="*/ 248 h 818"/>
                <a:gd name="T12" fmla="*/ 268 h 818"/>
                <a:gd name="T13" fmla="*/ 302 h 818"/>
                <a:gd name="T14" fmla="*/ 315 h 818"/>
                <a:gd name="T15" fmla="*/ 335 h 818"/>
                <a:gd name="T16" fmla="*/ 369 h 818"/>
                <a:gd name="T17" fmla="*/ 382 h 818"/>
                <a:gd name="T18" fmla="*/ 402 h 818"/>
                <a:gd name="T19" fmla="*/ 436 h 818"/>
                <a:gd name="T20" fmla="*/ 449 h 818"/>
                <a:gd name="T21" fmla="*/ 470 h 818"/>
                <a:gd name="T22" fmla="*/ 503 h 818"/>
                <a:gd name="T23" fmla="*/ 516 h 818"/>
                <a:gd name="T24" fmla="*/ 537 h 818"/>
                <a:gd name="T25" fmla="*/ 570 h 818"/>
                <a:gd name="T26" fmla="*/ 583 h 818"/>
                <a:gd name="T27" fmla="*/ 604 h 818"/>
                <a:gd name="T28" fmla="*/ 637 h 818"/>
                <a:gd name="T29" fmla="*/ 651 h 818"/>
                <a:gd name="T30" fmla="*/ 671 h 818"/>
                <a:gd name="T31" fmla="*/ 704 h 818"/>
                <a:gd name="T32" fmla="*/ 718 h 818"/>
                <a:gd name="T33" fmla="*/ 738 h 818"/>
                <a:gd name="T34" fmla="*/ 771 h 818"/>
                <a:gd name="T35" fmla="*/ 785 h 818"/>
                <a:gd name="T36" fmla="*/ 805 h 81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Lst>
              <a:rect l="0" t="0" r="r" b="b"/>
              <a:pathLst>
                <a:path h="818">
                  <a:moveTo>
                    <a:pt x="0" y="0"/>
                  </a:moveTo>
                  <a:lnTo>
                    <a:pt x="0" y="0"/>
                  </a:lnTo>
                  <a:lnTo>
                    <a:pt x="0" y="13"/>
                  </a:lnTo>
                  <a:moveTo>
                    <a:pt x="0" y="34"/>
                  </a:moveTo>
                  <a:lnTo>
                    <a:pt x="0" y="34"/>
                  </a:lnTo>
                  <a:lnTo>
                    <a:pt x="0" y="47"/>
                  </a:lnTo>
                  <a:moveTo>
                    <a:pt x="0" y="67"/>
                  </a:moveTo>
                  <a:lnTo>
                    <a:pt x="0" y="67"/>
                  </a:lnTo>
                  <a:lnTo>
                    <a:pt x="0" y="80"/>
                  </a:lnTo>
                  <a:moveTo>
                    <a:pt x="0" y="101"/>
                  </a:moveTo>
                  <a:lnTo>
                    <a:pt x="0" y="101"/>
                  </a:lnTo>
                  <a:lnTo>
                    <a:pt x="0" y="114"/>
                  </a:lnTo>
                  <a:moveTo>
                    <a:pt x="0" y="134"/>
                  </a:moveTo>
                  <a:lnTo>
                    <a:pt x="0" y="134"/>
                  </a:lnTo>
                  <a:lnTo>
                    <a:pt x="0" y="148"/>
                  </a:lnTo>
                  <a:moveTo>
                    <a:pt x="0" y="168"/>
                  </a:moveTo>
                  <a:lnTo>
                    <a:pt x="0" y="168"/>
                  </a:lnTo>
                  <a:lnTo>
                    <a:pt x="0" y="181"/>
                  </a:lnTo>
                  <a:moveTo>
                    <a:pt x="0" y="201"/>
                  </a:moveTo>
                  <a:lnTo>
                    <a:pt x="0" y="201"/>
                  </a:lnTo>
                  <a:lnTo>
                    <a:pt x="0" y="215"/>
                  </a:lnTo>
                  <a:moveTo>
                    <a:pt x="0" y="235"/>
                  </a:moveTo>
                  <a:lnTo>
                    <a:pt x="0" y="235"/>
                  </a:lnTo>
                  <a:lnTo>
                    <a:pt x="0" y="248"/>
                  </a:lnTo>
                  <a:moveTo>
                    <a:pt x="0" y="268"/>
                  </a:moveTo>
                  <a:lnTo>
                    <a:pt x="0" y="268"/>
                  </a:lnTo>
                  <a:lnTo>
                    <a:pt x="0" y="282"/>
                  </a:lnTo>
                  <a:moveTo>
                    <a:pt x="0" y="302"/>
                  </a:moveTo>
                  <a:lnTo>
                    <a:pt x="0" y="302"/>
                  </a:lnTo>
                  <a:lnTo>
                    <a:pt x="0" y="315"/>
                  </a:lnTo>
                  <a:moveTo>
                    <a:pt x="0" y="335"/>
                  </a:moveTo>
                  <a:lnTo>
                    <a:pt x="0" y="335"/>
                  </a:lnTo>
                  <a:lnTo>
                    <a:pt x="0" y="349"/>
                  </a:lnTo>
                  <a:moveTo>
                    <a:pt x="0" y="369"/>
                  </a:moveTo>
                  <a:lnTo>
                    <a:pt x="0" y="369"/>
                  </a:lnTo>
                  <a:lnTo>
                    <a:pt x="0" y="382"/>
                  </a:lnTo>
                  <a:moveTo>
                    <a:pt x="0" y="402"/>
                  </a:moveTo>
                  <a:lnTo>
                    <a:pt x="0" y="402"/>
                  </a:lnTo>
                  <a:lnTo>
                    <a:pt x="0" y="416"/>
                  </a:lnTo>
                  <a:moveTo>
                    <a:pt x="0" y="436"/>
                  </a:moveTo>
                  <a:lnTo>
                    <a:pt x="0" y="436"/>
                  </a:lnTo>
                  <a:lnTo>
                    <a:pt x="0" y="449"/>
                  </a:lnTo>
                  <a:moveTo>
                    <a:pt x="0" y="470"/>
                  </a:moveTo>
                  <a:lnTo>
                    <a:pt x="0" y="470"/>
                  </a:lnTo>
                  <a:lnTo>
                    <a:pt x="0" y="483"/>
                  </a:lnTo>
                  <a:moveTo>
                    <a:pt x="0" y="503"/>
                  </a:moveTo>
                  <a:lnTo>
                    <a:pt x="0" y="503"/>
                  </a:lnTo>
                  <a:lnTo>
                    <a:pt x="0" y="516"/>
                  </a:lnTo>
                  <a:moveTo>
                    <a:pt x="0" y="537"/>
                  </a:moveTo>
                  <a:lnTo>
                    <a:pt x="0" y="537"/>
                  </a:lnTo>
                  <a:lnTo>
                    <a:pt x="0" y="550"/>
                  </a:lnTo>
                  <a:moveTo>
                    <a:pt x="0" y="570"/>
                  </a:moveTo>
                  <a:lnTo>
                    <a:pt x="0" y="570"/>
                  </a:lnTo>
                  <a:lnTo>
                    <a:pt x="0" y="583"/>
                  </a:lnTo>
                  <a:moveTo>
                    <a:pt x="0" y="604"/>
                  </a:moveTo>
                  <a:lnTo>
                    <a:pt x="0" y="604"/>
                  </a:lnTo>
                  <a:lnTo>
                    <a:pt x="0" y="617"/>
                  </a:lnTo>
                  <a:moveTo>
                    <a:pt x="0" y="637"/>
                  </a:moveTo>
                  <a:lnTo>
                    <a:pt x="0" y="637"/>
                  </a:lnTo>
                  <a:lnTo>
                    <a:pt x="0" y="651"/>
                  </a:lnTo>
                  <a:moveTo>
                    <a:pt x="0" y="671"/>
                  </a:moveTo>
                  <a:lnTo>
                    <a:pt x="0" y="671"/>
                  </a:lnTo>
                  <a:lnTo>
                    <a:pt x="0" y="684"/>
                  </a:lnTo>
                  <a:moveTo>
                    <a:pt x="0" y="704"/>
                  </a:moveTo>
                  <a:lnTo>
                    <a:pt x="0" y="704"/>
                  </a:lnTo>
                  <a:lnTo>
                    <a:pt x="0" y="718"/>
                  </a:lnTo>
                  <a:moveTo>
                    <a:pt x="0" y="738"/>
                  </a:moveTo>
                  <a:lnTo>
                    <a:pt x="0" y="738"/>
                  </a:lnTo>
                  <a:lnTo>
                    <a:pt x="0" y="751"/>
                  </a:lnTo>
                  <a:moveTo>
                    <a:pt x="0" y="771"/>
                  </a:moveTo>
                  <a:lnTo>
                    <a:pt x="0" y="771"/>
                  </a:lnTo>
                  <a:lnTo>
                    <a:pt x="0" y="785"/>
                  </a:lnTo>
                  <a:moveTo>
                    <a:pt x="0" y="805"/>
                  </a:moveTo>
                  <a:lnTo>
                    <a:pt x="0" y="805"/>
                  </a:lnTo>
                  <a:lnTo>
                    <a:pt x="0" y="818"/>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76">
              <a:extLst>
                <a:ext uri="{FF2B5EF4-FFF2-40B4-BE49-F238E27FC236}">
                  <a16:creationId xmlns:a16="http://schemas.microsoft.com/office/drawing/2014/main" id="{BA4895D3-5741-4C4D-80FE-1B3DBE4F33A9}"/>
                </a:ext>
              </a:extLst>
            </p:cNvPr>
            <p:cNvSpPr>
              <a:spLocks noEditPoints="1"/>
            </p:cNvSpPr>
            <p:nvPr userDrawn="1"/>
          </p:nvSpPr>
          <p:spPr bwMode="auto">
            <a:xfrm>
              <a:off x="3175" y="1554"/>
              <a:ext cx="0" cy="509"/>
            </a:xfrm>
            <a:custGeom>
              <a:avLst/>
              <a:gdLst>
                <a:gd name="T0" fmla="*/ 0 h 848"/>
                <a:gd name="T1" fmla="*/ 0 h 848"/>
                <a:gd name="T2" fmla="*/ 0 h 848"/>
                <a:gd name="T3" fmla="*/ 848 h 848"/>
                <a:gd name="T4" fmla="*/ 848 h 848"/>
                <a:gd name="T5" fmla="*/ 848 h 848"/>
              </a:gdLst>
              <a:ahLst/>
              <a:cxnLst>
                <a:cxn ang="0">
                  <a:pos x="0" y="T0"/>
                </a:cxn>
                <a:cxn ang="0">
                  <a:pos x="0" y="T1"/>
                </a:cxn>
                <a:cxn ang="0">
                  <a:pos x="0" y="T2"/>
                </a:cxn>
                <a:cxn ang="0">
                  <a:pos x="0" y="T3"/>
                </a:cxn>
                <a:cxn ang="0">
                  <a:pos x="0" y="T4"/>
                </a:cxn>
                <a:cxn ang="0">
                  <a:pos x="0" y="T5"/>
                </a:cxn>
              </a:cxnLst>
              <a:rect l="0" t="0" r="r" b="b"/>
              <a:pathLst>
                <a:path h="848">
                  <a:moveTo>
                    <a:pt x="0" y="0"/>
                  </a:moveTo>
                  <a:lnTo>
                    <a:pt x="0" y="0"/>
                  </a:lnTo>
                  <a:lnTo>
                    <a:pt x="0" y="0"/>
                  </a:lnTo>
                  <a:close/>
                  <a:moveTo>
                    <a:pt x="0" y="848"/>
                  </a:moveTo>
                  <a:lnTo>
                    <a:pt x="0" y="848"/>
                  </a:lnTo>
                  <a:lnTo>
                    <a:pt x="0" y="848"/>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77">
              <a:extLst>
                <a:ext uri="{FF2B5EF4-FFF2-40B4-BE49-F238E27FC236}">
                  <a16:creationId xmlns:a16="http://schemas.microsoft.com/office/drawing/2014/main" id="{376BB4B6-63C8-4B43-B36F-20B1E70C6814}"/>
                </a:ext>
              </a:extLst>
            </p:cNvPr>
            <p:cNvSpPr>
              <a:spLocks/>
            </p:cNvSpPr>
            <p:nvPr userDrawn="1"/>
          </p:nvSpPr>
          <p:spPr bwMode="auto">
            <a:xfrm>
              <a:off x="2999" y="1953"/>
              <a:ext cx="336" cy="336"/>
            </a:xfrm>
            <a:custGeom>
              <a:avLst/>
              <a:gdLst>
                <a:gd name="T0" fmla="*/ 0 w 559"/>
                <a:gd name="T1" fmla="*/ 280 h 560"/>
                <a:gd name="T2" fmla="*/ 0 w 559"/>
                <a:gd name="T3" fmla="*/ 280 h 560"/>
                <a:gd name="T4" fmla="*/ 280 w 559"/>
                <a:gd name="T5" fmla="*/ 560 h 560"/>
                <a:gd name="T6" fmla="*/ 559 w 559"/>
                <a:gd name="T7" fmla="*/ 280 h 560"/>
                <a:gd name="T8" fmla="*/ 280 w 559"/>
                <a:gd name="T9" fmla="*/ 0 h 560"/>
                <a:gd name="T10" fmla="*/ 0 w 559"/>
                <a:gd name="T11" fmla="*/ 280 h 560"/>
              </a:gdLst>
              <a:ahLst/>
              <a:cxnLst>
                <a:cxn ang="0">
                  <a:pos x="T0" y="T1"/>
                </a:cxn>
                <a:cxn ang="0">
                  <a:pos x="T2" y="T3"/>
                </a:cxn>
                <a:cxn ang="0">
                  <a:pos x="T4" y="T5"/>
                </a:cxn>
                <a:cxn ang="0">
                  <a:pos x="T6" y="T7"/>
                </a:cxn>
                <a:cxn ang="0">
                  <a:pos x="T8" y="T9"/>
                </a:cxn>
                <a:cxn ang="0">
                  <a:pos x="T10" y="T11"/>
                </a:cxn>
              </a:cxnLst>
              <a:rect l="0" t="0" r="r" b="b"/>
              <a:pathLst>
                <a:path w="559" h="560">
                  <a:moveTo>
                    <a:pt x="0" y="280"/>
                  </a:moveTo>
                  <a:lnTo>
                    <a:pt x="0" y="280"/>
                  </a:lnTo>
                  <a:cubicBezTo>
                    <a:pt x="0" y="435"/>
                    <a:pt x="125" y="560"/>
                    <a:pt x="280" y="560"/>
                  </a:cubicBezTo>
                  <a:cubicBezTo>
                    <a:pt x="434" y="560"/>
                    <a:pt x="559" y="435"/>
                    <a:pt x="559" y="280"/>
                  </a:cubicBezTo>
                  <a:cubicBezTo>
                    <a:pt x="559" y="126"/>
                    <a:pt x="434" y="0"/>
                    <a:pt x="280" y="0"/>
                  </a:cubicBezTo>
                  <a:cubicBezTo>
                    <a:pt x="125" y="0"/>
                    <a:pt x="0" y="126"/>
                    <a:pt x="0" y="280"/>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8">
              <a:extLst>
                <a:ext uri="{FF2B5EF4-FFF2-40B4-BE49-F238E27FC236}">
                  <a16:creationId xmlns:a16="http://schemas.microsoft.com/office/drawing/2014/main" id="{F20C3D92-E63C-426A-9E21-B7ED371C8A84}"/>
                </a:ext>
              </a:extLst>
            </p:cNvPr>
            <p:cNvSpPr>
              <a:spLocks/>
            </p:cNvSpPr>
            <p:nvPr userDrawn="1"/>
          </p:nvSpPr>
          <p:spPr bwMode="auto">
            <a:xfrm>
              <a:off x="2984" y="1938"/>
              <a:ext cx="366" cy="366"/>
            </a:xfrm>
            <a:custGeom>
              <a:avLst/>
              <a:gdLst>
                <a:gd name="T0" fmla="*/ 0 w 609"/>
                <a:gd name="T1" fmla="*/ 305 h 610"/>
                <a:gd name="T2" fmla="*/ 0 w 609"/>
                <a:gd name="T3" fmla="*/ 305 h 610"/>
                <a:gd name="T4" fmla="*/ 305 w 609"/>
                <a:gd name="T5" fmla="*/ 610 h 610"/>
                <a:gd name="T6" fmla="*/ 609 w 609"/>
                <a:gd name="T7" fmla="*/ 305 h 610"/>
                <a:gd name="T8" fmla="*/ 305 w 609"/>
                <a:gd name="T9" fmla="*/ 0 h 610"/>
                <a:gd name="T10" fmla="*/ 0 w 609"/>
                <a:gd name="T11" fmla="*/ 305 h 610"/>
                <a:gd name="T12" fmla="*/ 0 w 609"/>
                <a:gd name="T13" fmla="*/ 305 h 610"/>
              </a:gdLst>
              <a:ahLst/>
              <a:cxnLst>
                <a:cxn ang="0">
                  <a:pos x="T0" y="T1"/>
                </a:cxn>
                <a:cxn ang="0">
                  <a:pos x="T2" y="T3"/>
                </a:cxn>
                <a:cxn ang="0">
                  <a:pos x="T4" y="T5"/>
                </a:cxn>
                <a:cxn ang="0">
                  <a:pos x="T6" y="T7"/>
                </a:cxn>
                <a:cxn ang="0">
                  <a:pos x="T8" y="T9"/>
                </a:cxn>
                <a:cxn ang="0">
                  <a:pos x="T10" y="T11"/>
                </a:cxn>
                <a:cxn ang="0">
                  <a:pos x="T12" y="T13"/>
                </a:cxn>
              </a:cxnLst>
              <a:rect l="0" t="0" r="r" b="b"/>
              <a:pathLst>
                <a:path w="609" h="610">
                  <a:moveTo>
                    <a:pt x="0" y="305"/>
                  </a:moveTo>
                  <a:lnTo>
                    <a:pt x="0" y="305"/>
                  </a:lnTo>
                  <a:cubicBezTo>
                    <a:pt x="0" y="473"/>
                    <a:pt x="137" y="610"/>
                    <a:pt x="305" y="610"/>
                  </a:cubicBezTo>
                  <a:cubicBezTo>
                    <a:pt x="473" y="610"/>
                    <a:pt x="609" y="473"/>
                    <a:pt x="609" y="305"/>
                  </a:cubicBezTo>
                  <a:cubicBezTo>
                    <a:pt x="609" y="137"/>
                    <a:pt x="473" y="0"/>
                    <a:pt x="305" y="0"/>
                  </a:cubicBezTo>
                  <a:cubicBezTo>
                    <a:pt x="137" y="0"/>
                    <a:pt x="0" y="137"/>
                    <a:pt x="0" y="305"/>
                  </a:cubicBezTo>
                  <a:lnTo>
                    <a:pt x="0" y="30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79">
              <a:extLst>
                <a:ext uri="{FF2B5EF4-FFF2-40B4-BE49-F238E27FC236}">
                  <a16:creationId xmlns:a16="http://schemas.microsoft.com/office/drawing/2014/main" id="{131F4BD3-885B-4B17-B8BA-AC803A6054A4}"/>
                </a:ext>
              </a:extLst>
            </p:cNvPr>
            <p:cNvSpPr>
              <a:spLocks/>
            </p:cNvSpPr>
            <p:nvPr userDrawn="1"/>
          </p:nvSpPr>
          <p:spPr bwMode="auto">
            <a:xfrm>
              <a:off x="3014" y="1968"/>
              <a:ext cx="306" cy="306"/>
            </a:xfrm>
            <a:custGeom>
              <a:avLst/>
              <a:gdLst>
                <a:gd name="T0" fmla="*/ 0 w 509"/>
                <a:gd name="T1" fmla="*/ 255 h 510"/>
                <a:gd name="T2" fmla="*/ 0 w 509"/>
                <a:gd name="T3" fmla="*/ 255 h 510"/>
                <a:gd name="T4" fmla="*/ 255 w 509"/>
                <a:gd name="T5" fmla="*/ 510 h 510"/>
                <a:gd name="T6" fmla="*/ 509 w 509"/>
                <a:gd name="T7" fmla="*/ 255 h 510"/>
                <a:gd name="T8" fmla="*/ 255 w 509"/>
                <a:gd name="T9" fmla="*/ 0 h 510"/>
                <a:gd name="T10" fmla="*/ 0 w 509"/>
                <a:gd name="T11" fmla="*/ 255 h 510"/>
                <a:gd name="T12" fmla="*/ 0 w 509"/>
                <a:gd name="T13" fmla="*/ 255 h 510"/>
              </a:gdLst>
              <a:ahLst/>
              <a:cxnLst>
                <a:cxn ang="0">
                  <a:pos x="T0" y="T1"/>
                </a:cxn>
                <a:cxn ang="0">
                  <a:pos x="T2" y="T3"/>
                </a:cxn>
                <a:cxn ang="0">
                  <a:pos x="T4" y="T5"/>
                </a:cxn>
                <a:cxn ang="0">
                  <a:pos x="T6" y="T7"/>
                </a:cxn>
                <a:cxn ang="0">
                  <a:pos x="T8" y="T9"/>
                </a:cxn>
                <a:cxn ang="0">
                  <a:pos x="T10" y="T11"/>
                </a:cxn>
                <a:cxn ang="0">
                  <a:pos x="T12" y="T13"/>
                </a:cxn>
              </a:cxnLst>
              <a:rect l="0" t="0" r="r" b="b"/>
              <a:pathLst>
                <a:path w="509" h="510">
                  <a:moveTo>
                    <a:pt x="0" y="255"/>
                  </a:moveTo>
                  <a:lnTo>
                    <a:pt x="0" y="255"/>
                  </a:lnTo>
                  <a:cubicBezTo>
                    <a:pt x="0" y="395"/>
                    <a:pt x="114" y="510"/>
                    <a:pt x="255" y="510"/>
                  </a:cubicBezTo>
                  <a:cubicBezTo>
                    <a:pt x="395" y="510"/>
                    <a:pt x="509" y="395"/>
                    <a:pt x="509" y="255"/>
                  </a:cubicBezTo>
                  <a:cubicBezTo>
                    <a:pt x="509" y="115"/>
                    <a:pt x="395" y="0"/>
                    <a:pt x="255" y="0"/>
                  </a:cubicBezTo>
                  <a:cubicBezTo>
                    <a:pt x="114" y="0"/>
                    <a:pt x="0" y="115"/>
                    <a:pt x="0" y="255"/>
                  </a:cubicBezTo>
                  <a:lnTo>
                    <a:pt x="0" y="25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80">
              <a:extLst>
                <a:ext uri="{FF2B5EF4-FFF2-40B4-BE49-F238E27FC236}">
                  <a16:creationId xmlns:a16="http://schemas.microsoft.com/office/drawing/2014/main" id="{DA7AA4A8-D95B-419B-94F9-3D32F6816D9F}"/>
                </a:ext>
              </a:extLst>
            </p:cNvPr>
            <p:cNvSpPr>
              <a:spLocks noEditPoints="1"/>
            </p:cNvSpPr>
            <p:nvPr userDrawn="1"/>
          </p:nvSpPr>
          <p:spPr bwMode="auto">
            <a:xfrm>
              <a:off x="4441" y="1566"/>
              <a:ext cx="0" cy="491"/>
            </a:xfrm>
            <a:custGeom>
              <a:avLst/>
              <a:gdLst>
                <a:gd name="T0" fmla="*/ 0 h 818"/>
                <a:gd name="T1" fmla="*/ 34 h 818"/>
                <a:gd name="T2" fmla="*/ 47 h 818"/>
                <a:gd name="T3" fmla="*/ 67 h 818"/>
                <a:gd name="T4" fmla="*/ 101 h 818"/>
                <a:gd name="T5" fmla="*/ 114 h 818"/>
                <a:gd name="T6" fmla="*/ 134 h 818"/>
                <a:gd name="T7" fmla="*/ 168 h 818"/>
                <a:gd name="T8" fmla="*/ 181 h 818"/>
                <a:gd name="T9" fmla="*/ 201 h 818"/>
                <a:gd name="T10" fmla="*/ 235 h 818"/>
                <a:gd name="T11" fmla="*/ 248 h 818"/>
                <a:gd name="T12" fmla="*/ 268 h 818"/>
                <a:gd name="T13" fmla="*/ 302 h 818"/>
                <a:gd name="T14" fmla="*/ 315 h 818"/>
                <a:gd name="T15" fmla="*/ 335 h 818"/>
                <a:gd name="T16" fmla="*/ 369 h 818"/>
                <a:gd name="T17" fmla="*/ 382 h 818"/>
                <a:gd name="T18" fmla="*/ 402 h 818"/>
                <a:gd name="T19" fmla="*/ 436 h 818"/>
                <a:gd name="T20" fmla="*/ 449 h 818"/>
                <a:gd name="T21" fmla="*/ 470 h 818"/>
                <a:gd name="T22" fmla="*/ 503 h 818"/>
                <a:gd name="T23" fmla="*/ 516 h 818"/>
                <a:gd name="T24" fmla="*/ 537 h 818"/>
                <a:gd name="T25" fmla="*/ 570 h 818"/>
                <a:gd name="T26" fmla="*/ 583 h 818"/>
                <a:gd name="T27" fmla="*/ 604 h 818"/>
                <a:gd name="T28" fmla="*/ 637 h 818"/>
                <a:gd name="T29" fmla="*/ 651 h 818"/>
                <a:gd name="T30" fmla="*/ 671 h 818"/>
                <a:gd name="T31" fmla="*/ 704 h 818"/>
                <a:gd name="T32" fmla="*/ 718 h 818"/>
                <a:gd name="T33" fmla="*/ 738 h 818"/>
                <a:gd name="T34" fmla="*/ 771 h 818"/>
                <a:gd name="T35" fmla="*/ 785 h 818"/>
                <a:gd name="T36" fmla="*/ 805 h 81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Lst>
              <a:rect l="0" t="0" r="r" b="b"/>
              <a:pathLst>
                <a:path h="818">
                  <a:moveTo>
                    <a:pt x="0" y="0"/>
                  </a:moveTo>
                  <a:lnTo>
                    <a:pt x="0" y="0"/>
                  </a:lnTo>
                  <a:lnTo>
                    <a:pt x="0" y="13"/>
                  </a:lnTo>
                  <a:moveTo>
                    <a:pt x="0" y="34"/>
                  </a:moveTo>
                  <a:lnTo>
                    <a:pt x="0" y="34"/>
                  </a:lnTo>
                  <a:lnTo>
                    <a:pt x="0" y="47"/>
                  </a:lnTo>
                  <a:moveTo>
                    <a:pt x="0" y="67"/>
                  </a:moveTo>
                  <a:lnTo>
                    <a:pt x="0" y="67"/>
                  </a:lnTo>
                  <a:lnTo>
                    <a:pt x="0" y="80"/>
                  </a:lnTo>
                  <a:moveTo>
                    <a:pt x="0" y="101"/>
                  </a:moveTo>
                  <a:lnTo>
                    <a:pt x="0" y="101"/>
                  </a:lnTo>
                  <a:lnTo>
                    <a:pt x="0" y="114"/>
                  </a:lnTo>
                  <a:moveTo>
                    <a:pt x="0" y="134"/>
                  </a:moveTo>
                  <a:lnTo>
                    <a:pt x="0" y="134"/>
                  </a:lnTo>
                  <a:lnTo>
                    <a:pt x="0" y="148"/>
                  </a:lnTo>
                  <a:moveTo>
                    <a:pt x="0" y="168"/>
                  </a:moveTo>
                  <a:lnTo>
                    <a:pt x="0" y="168"/>
                  </a:lnTo>
                  <a:lnTo>
                    <a:pt x="0" y="181"/>
                  </a:lnTo>
                  <a:moveTo>
                    <a:pt x="0" y="201"/>
                  </a:moveTo>
                  <a:lnTo>
                    <a:pt x="0" y="201"/>
                  </a:lnTo>
                  <a:lnTo>
                    <a:pt x="0" y="215"/>
                  </a:lnTo>
                  <a:moveTo>
                    <a:pt x="0" y="235"/>
                  </a:moveTo>
                  <a:lnTo>
                    <a:pt x="0" y="235"/>
                  </a:lnTo>
                  <a:lnTo>
                    <a:pt x="0" y="248"/>
                  </a:lnTo>
                  <a:moveTo>
                    <a:pt x="0" y="268"/>
                  </a:moveTo>
                  <a:lnTo>
                    <a:pt x="0" y="268"/>
                  </a:lnTo>
                  <a:lnTo>
                    <a:pt x="0" y="282"/>
                  </a:lnTo>
                  <a:moveTo>
                    <a:pt x="0" y="302"/>
                  </a:moveTo>
                  <a:lnTo>
                    <a:pt x="0" y="302"/>
                  </a:lnTo>
                  <a:lnTo>
                    <a:pt x="0" y="315"/>
                  </a:lnTo>
                  <a:moveTo>
                    <a:pt x="0" y="335"/>
                  </a:moveTo>
                  <a:lnTo>
                    <a:pt x="0" y="335"/>
                  </a:lnTo>
                  <a:lnTo>
                    <a:pt x="0" y="349"/>
                  </a:lnTo>
                  <a:moveTo>
                    <a:pt x="0" y="369"/>
                  </a:moveTo>
                  <a:lnTo>
                    <a:pt x="0" y="369"/>
                  </a:lnTo>
                  <a:lnTo>
                    <a:pt x="0" y="382"/>
                  </a:lnTo>
                  <a:moveTo>
                    <a:pt x="0" y="402"/>
                  </a:moveTo>
                  <a:lnTo>
                    <a:pt x="0" y="402"/>
                  </a:lnTo>
                  <a:lnTo>
                    <a:pt x="0" y="416"/>
                  </a:lnTo>
                  <a:moveTo>
                    <a:pt x="0" y="436"/>
                  </a:moveTo>
                  <a:lnTo>
                    <a:pt x="0" y="436"/>
                  </a:lnTo>
                  <a:lnTo>
                    <a:pt x="0" y="449"/>
                  </a:lnTo>
                  <a:moveTo>
                    <a:pt x="0" y="470"/>
                  </a:moveTo>
                  <a:lnTo>
                    <a:pt x="0" y="470"/>
                  </a:lnTo>
                  <a:lnTo>
                    <a:pt x="0" y="483"/>
                  </a:lnTo>
                  <a:moveTo>
                    <a:pt x="0" y="503"/>
                  </a:moveTo>
                  <a:lnTo>
                    <a:pt x="0" y="503"/>
                  </a:lnTo>
                  <a:lnTo>
                    <a:pt x="0" y="516"/>
                  </a:lnTo>
                  <a:moveTo>
                    <a:pt x="0" y="537"/>
                  </a:moveTo>
                  <a:lnTo>
                    <a:pt x="0" y="537"/>
                  </a:lnTo>
                  <a:lnTo>
                    <a:pt x="0" y="550"/>
                  </a:lnTo>
                  <a:moveTo>
                    <a:pt x="0" y="570"/>
                  </a:moveTo>
                  <a:lnTo>
                    <a:pt x="0" y="570"/>
                  </a:lnTo>
                  <a:lnTo>
                    <a:pt x="0" y="583"/>
                  </a:lnTo>
                  <a:moveTo>
                    <a:pt x="0" y="604"/>
                  </a:moveTo>
                  <a:lnTo>
                    <a:pt x="0" y="604"/>
                  </a:lnTo>
                  <a:lnTo>
                    <a:pt x="0" y="617"/>
                  </a:lnTo>
                  <a:moveTo>
                    <a:pt x="0" y="637"/>
                  </a:moveTo>
                  <a:lnTo>
                    <a:pt x="0" y="637"/>
                  </a:lnTo>
                  <a:lnTo>
                    <a:pt x="0" y="651"/>
                  </a:lnTo>
                  <a:moveTo>
                    <a:pt x="0" y="671"/>
                  </a:moveTo>
                  <a:lnTo>
                    <a:pt x="0" y="671"/>
                  </a:lnTo>
                  <a:lnTo>
                    <a:pt x="0" y="684"/>
                  </a:lnTo>
                  <a:moveTo>
                    <a:pt x="0" y="704"/>
                  </a:moveTo>
                  <a:lnTo>
                    <a:pt x="0" y="704"/>
                  </a:lnTo>
                  <a:lnTo>
                    <a:pt x="0" y="718"/>
                  </a:lnTo>
                  <a:moveTo>
                    <a:pt x="0" y="738"/>
                  </a:moveTo>
                  <a:lnTo>
                    <a:pt x="0" y="738"/>
                  </a:lnTo>
                  <a:lnTo>
                    <a:pt x="0" y="751"/>
                  </a:lnTo>
                  <a:moveTo>
                    <a:pt x="0" y="771"/>
                  </a:moveTo>
                  <a:lnTo>
                    <a:pt x="0" y="771"/>
                  </a:lnTo>
                  <a:lnTo>
                    <a:pt x="0" y="785"/>
                  </a:lnTo>
                  <a:moveTo>
                    <a:pt x="0" y="805"/>
                  </a:moveTo>
                  <a:lnTo>
                    <a:pt x="0" y="805"/>
                  </a:lnTo>
                  <a:lnTo>
                    <a:pt x="0" y="818"/>
                  </a:lnTo>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81">
              <a:extLst>
                <a:ext uri="{FF2B5EF4-FFF2-40B4-BE49-F238E27FC236}">
                  <a16:creationId xmlns:a16="http://schemas.microsoft.com/office/drawing/2014/main" id="{6B86D3A3-0F8D-485C-A088-327955AA87A9}"/>
                </a:ext>
              </a:extLst>
            </p:cNvPr>
            <p:cNvSpPr>
              <a:spLocks noEditPoints="1"/>
            </p:cNvSpPr>
            <p:nvPr userDrawn="1"/>
          </p:nvSpPr>
          <p:spPr bwMode="auto">
            <a:xfrm>
              <a:off x="4441" y="1554"/>
              <a:ext cx="0" cy="509"/>
            </a:xfrm>
            <a:custGeom>
              <a:avLst/>
              <a:gdLst>
                <a:gd name="T0" fmla="*/ 0 h 848"/>
                <a:gd name="T1" fmla="*/ 0 h 848"/>
                <a:gd name="T2" fmla="*/ 0 h 848"/>
                <a:gd name="T3" fmla="*/ 848 h 848"/>
                <a:gd name="T4" fmla="*/ 848 h 848"/>
                <a:gd name="T5" fmla="*/ 848 h 848"/>
              </a:gdLst>
              <a:ahLst/>
              <a:cxnLst>
                <a:cxn ang="0">
                  <a:pos x="0" y="T0"/>
                </a:cxn>
                <a:cxn ang="0">
                  <a:pos x="0" y="T1"/>
                </a:cxn>
                <a:cxn ang="0">
                  <a:pos x="0" y="T2"/>
                </a:cxn>
                <a:cxn ang="0">
                  <a:pos x="0" y="T3"/>
                </a:cxn>
                <a:cxn ang="0">
                  <a:pos x="0" y="T4"/>
                </a:cxn>
                <a:cxn ang="0">
                  <a:pos x="0" y="T5"/>
                </a:cxn>
              </a:cxnLst>
              <a:rect l="0" t="0" r="r" b="b"/>
              <a:pathLst>
                <a:path h="848">
                  <a:moveTo>
                    <a:pt x="0" y="0"/>
                  </a:moveTo>
                  <a:lnTo>
                    <a:pt x="0" y="0"/>
                  </a:lnTo>
                  <a:lnTo>
                    <a:pt x="0" y="0"/>
                  </a:lnTo>
                  <a:close/>
                  <a:moveTo>
                    <a:pt x="0" y="848"/>
                  </a:moveTo>
                  <a:lnTo>
                    <a:pt x="0" y="848"/>
                  </a:lnTo>
                  <a:lnTo>
                    <a:pt x="0" y="848"/>
                  </a:lnTo>
                  <a:close/>
                </a:path>
              </a:pathLst>
            </a:custGeom>
            <a:noFill/>
            <a:ln w="9525" cap="rnd">
              <a:solidFill>
                <a:srgbClr val="3030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82">
              <a:extLst>
                <a:ext uri="{FF2B5EF4-FFF2-40B4-BE49-F238E27FC236}">
                  <a16:creationId xmlns:a16="http://schemas.microsoft.com/office/drawing/2014/main" id="{F61EBA87-9C1C-476C-B69E-9C1240D275FE}"/>
                </a:ext>
              </a:extLst>
            </p:cNvPr>
            <p:cNvSpPr>
              <a:spLocks/>
            </p:cNvSpPr>
            <p:nvPr userDrawn="1"/>
          </p:nvSpPr>
          <p:spPr bwMode="auto">
            <a:xfrm>
              <a:off x="4272" y="1953"/>
              <a:ext cx="337" cy="336"/>
            </a:xfrm>
            <a:custGeom>
              <a:avLst/>
              <a:gdLst>
                <a:gd name="T0" fmla="*/ 0 w 560"/>
                <a:gd name="T1" fmla="*/ 280 h 560"/>
                <a:gd name="T2" fmla="*/ 0 w 560"/>
                <a:gd name="T3" fmla="*/ 280 h 560"/>
                <a:gd name="T4" fmla="*/ 280 w 560"/>
                <a:gd name="T5" fmla="*/ 560 h 560"/>
                <a:gd name="T6" fmla="*/ 560 w 560"/>
                <a:gd name="T7" fmla="*/ 280 h 560"/>
                <a:gd name="T8" fmla="*/ 280 w 560"/>
                <a:gd name="T9" fmla="*/ 0 h 560"/>
                <a:gd name="T10" fmla="*/ 0 w 560"/>
                <a:gd name="T11" fmla="*/ 280 h 560"/>
              </a:gdLst>
              <a:ahLst/>
              <a:cxnLst>
                <a:cxn ang="0">
                  <a:pos x="T0" y="T1"/>
                </a:cxn>
                <a:cxn ang="0">
                  <a:pos x="T2" y="T3"/>
                </a:cxn>
                <a:cxn ang="0">
                  <a:pos x="T4" y="T5"/>
                </a:cxn>
                <a:cxn ang="0">
                  <a:pos x="T6" y="T7"/>
                </a:cxn>
                <a:cxn ang="0">
                  <a:pos x="T8" y="T9"/>
                </a:cxn>
                <a:cxn ang="0">
                  <a:pos x="T10" y="T11"/>
                </a:cxn>
              </a:cxnLst>
              <a:rect l="0" t="0" r="r" b="b"/>
              <a:pathLst>
                <a:path w="560" h="560">
                  <a:moveTo>
                    <a:pt x="0" y="280"/>
                  </a:moveTo>
                  <a:lnTo>
                    <a:pt x="0" y="280"/>
                  </a:lnTo>
                  <a:cubicBezTo>
                    <a:pt x="0" y="435"/>
                    <a:pt x="126" y="560"/>
                    <a:pt x="280" y="560"/>
                  </a:cubicBezTo>
                  <a:cubicBezTo>
                    <a:pt x="434" y="560"/>
                    <a:pt x="560" y="435"/>
                    <a:pt x="560" y="280"/>
                  </a:cubicBezTo>
                  <a:cubicBezTo>
                    <a:pt x="560" y="126"/>
                    <a:pt x="434" y="0"/>
                    <a:pt x="280" y="0"/>
                  </a:cubicBezTo>
                  <a:cubicBezTo>
                    <a:pt x="126" y="0"/>
                    <a:pt x="0" y="126"/>
                    <a:pt x="0" y="280"/>
                  </a:cubicBez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3">
              <a:extLst>
                <a:ext uri="{FF2B5EF4-FFF2-40B4-BE49-F238E27FC236}">
                  <a16:creationId xmlns:a16="http://schemas.microsoft.com/office/drawing/2014/main" id="{9F02AA44-C24F-450B-8CC5-0DA8CD294040}"/>
                </a:ext>
              </a:extLst>
            </p:cNvPr>
            <p:cNvSpPr>
              <a:spLocks/>
            </p:cNvSpPr>
            <p:nvPr userDrawn="1"/>
          </p:nvSpPr>
          <p:spPr bwMode="auto">
            <a:xfrm>
              <a:off x="4257" y="1938"/>
              <a:ext cx="367" cy="366"/>
            </a:xfrm>
            <a:custGeom>
              <a:avLst/>
              <a:gdLst>
                <a:gd name="T0" fmla="*/ 0 w 610"/>
                <a:gd name="T1" fmla="*/ 305 h 610"/>
                <a:gd name="T2" fmla="*/ 0 w 610"/>
                <a:gd name="T3" fmla="*/ 305 h 610"/>
                <a:gd name="T4" fmla="*/ 305 w 610"/>
                <a:gd name="T5" fmla="*/ 610 h 610"/>
                <a:gd name="T6" fmla="*/ 610 w 610"/>
                <a:gd name="T7" fmla="*/ 305 h 610"/>
                <a:gd name="T8" fmla="*/ 305 w 610"/>
                <a:gd name="T9" fmla="*/ 0 h 610"/>
                <a:gd name="T10" fmla="*/ 0 w 610"/>
                <a:gd name="T11" fmla="*/ 305 h 610"/>
                <a:gd name="T12" fmla="*/ 0 w 610"/>
                <a:gd name="T13" fmla="*/ 305 h 610"/>
              </a:gdLst>
              <a:ahLst/>
              <a:cxnLst>
                <a:cxn ang="0">
                  <a:pos x="T0" y="T1"/>
                </a:cxn>
                <a:cxn ang="0">
                  <a:pos x="T2" y="T3"/>
                </a:cxn>
                <a:cxn ang="0">
                  <a:pos x="T4" y="T5"/>
                </a:cxn>
                <a:cxn ang="0">
                  <a:pos x="T6" y="T7"/>
                </a:cxn>
                <a:cxn ang="0">
                  <a:pos x="T8" y="T9"/>
                </a:cxn>
                <a:cxn ang="0">
                  <a:pos x="T10" y="T11"/>
                </a:cxn>
                <a:cxn ang="0">
                  <a:pos x="T12" y="T13"/>
                </a:cxn>
              </a:cxnLst>
              <a:rect l="0" t="0" r="r" b="b"/>
              <a:pathLst>
                <a:path w="610" h="610">
                  <a:moveTo>
                    <a:pt x="0" y="305"/>
                  </a:moveTo>
                  <a:lnTo>
                    <a:pt x="0" y="305"/>
                  </a:lnTo>
                  <a:cubicBezTo>
                    <a:pt x="0" y="473"/>
                    <a:pt x="137" y="610"/>
                    <a:pt x="305" y="610"/>
                  </a:cubicBezTo>
                  <a:cubicBezTo>
                    <a:pt x="473" y="610"/>
                    <a:pt x="610" y="473"/>
                    <a:pt x="610" y="305"/>
                  </a:cubicBezTo>
                  <a:cubicBezTo>
                    <a:pt x="610" y="137"/>
                    <a:pt x="473" y="0"/>
                    <a:pt x="305" y="0"/>
                  </a:cubicBezTo>
                  <a:cubicBezTo>
                    <a:pt x="137" y="0"/>
                    <a:pt x="0" y="137"/>
                    <a:pt x="0" y="305"/>
                  </a:cubicBezTo>
                  <a:lnTo>
                    <a:pt x="0" y="30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84">
              <a:extLst>
                <a:ext uri="{FF2B5EF4-FFF2-40B4-BE49-F238E27FC236}">
                  <a16:creationId xmlns:a16="http://schemas.microsoft.com/office/drawing/2014/main" id="{6691FD62-64A0-47F4-9734-88EE882C4405}"/>
                </a:ext>
              </a:extLst>
            </p:cNvPr>
            <p:cNvSpPr>
              <a:spLocks/>
            </p:cNvSpPr>
            <p:nvPr userDrawn="1"/>
          </p:nvSpPr>
          <p:spPr bwMode="auto">
            <a:xfrm>
              <a:off x="4287" y="1968"/>
              <a:ext cx="307" cy="306"/>
            </a:xfrm>
            <a:custGeom>
              <a:avLst/>
              <a:gdLst>
                <a:gd name="T0" fmla="*/ 0 w 510"/>
                <a:gd name="T1" fmla="*/ 255 h 510"/>
                <a:gd name="T2" fmla="*/ 0 w 510"/>
                <a:gd name="T3" fmla="*/ 255 h 510"/>
                <a:gd name="T4" fmla="*/ 255 w 510"/>
                <a:gd name="T5" fmla="*/ 510 h 510"/>
                <a:gd name="T6" fmla="*/ 510 w 510"/>
                <a:gd name="T7" fmla="*/ 255 h 510"/>
                <a:gd name="T8" fmla="*/ 255 w 510"/>
                <a:gd name="T9" fmla="*/ 0 h 510"/>
                <a:gd name="T10" fmla="*/ 0 w 510"/>
                <a:gd name="T11" fmla="*/ 255 h 510"/>
                <a:gd name="T12" fmla="*/ 0 w 510"/>
                <a:gd name="T13" fmla="*/ 255 h 510"/>
              </a:gdLst>
              <a:ahLst/>
              <a:cxnLst>
                <a:cxn ang="0">
                  <a:pos x="T0" y="T1"/>
                </a:cxn>
                <a:cxn ang="0">
                  <a:pos x="T2" y="T3"/>
                </a:cxn>
                <a:cxn ang="0">
                  <a:pos x="T4" y="T5"/>
                </a:cxn>
                <a:cxn ang="0">
                  <a:pos x="T6" y="T7"/>
                </a:cxn>
                <a:cxn ang="0">
                  <a:pos x="T8" y="T9"/>
                </a:cxn>
                <a:cxn ang="0">
                  <a:pos x="T10" y="T11"/>
                </a:cxn>
                <a:cxn ang="0">
                  <a:pos x="T12" y="T13"/>
                </a:cxn>
              </a:cxnLst>
              <a:rect l="0" t="0" r="r" b="b"/>
              <a:pathLst>
                <a:path w="510" h="510">
                  <a:moveTo>
                    <a:pt x="0" y="255"/>
                  </a:moveTo>
                  <a:lnTo>
                    <a:pt x="0" y="255"/>
                  </a:lnTo>
                  <a:cubicBezTo>
                    <a:pt x="0" y="395"/>
                    <a:pt x="115" y="510"/>
                    <a:pt x="255" y="510"/>
                  </a:cubicBezTo>
                  <a:cubicBezTo>
                    <a:pt x="395" y="510"/>
                    <a:pt x="510" y="395"/>
                    <a:pt x="510" y="255"/>
                  </a:cubicBezTo>
                  <a:cubicBezTo>
                    <a:pt x="510" y="115"/>
                    <a:pt x="395" y="0"/>
                    <a:pt x="255" y="0"/>
                  </a:cubicBezTo>
                  <a:cubicBezTo>
                    <a:pt x="115" y="0"/>
                    <a:pt x="0" y="115"/>
                    <a:pt x="0" y="255"/>
                  </a:cubicBezTo>
                  <a:lnTo>
                    <a:pt x="0" y="255"/>
                  </a:lnTo>
                  <a:close/>
                </a:path>
              </a:pathLst>
            </a:custGeom>
            <a:noFill/>
            <a:ln w="22225" cap="flat">
              <a:solidFill>
                <a:srgbClr val="B5852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3885367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Call Outs">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B4C9F695-004C-4454-AFE2-0BE49D0C7577}"/>
              </a:ext>
            </a:extLst>
          </p:cNvPr>
          <p:cNvGrpSpPr>
            <a:grpSpLocks noChangeAspect="1"/>
          </p:cNvGrpSpPr>
          <p:nvPr userDrawn="1"/>
        </p:nvGrpSpPr>
        <p:grpSpPr bwMode="auto">
          <a:xfrm>
            <a:off x="0" y="0"/>
            <a:ext cx="9144000" cy="6858000"/>
            <a:chOff x="0" y="0"/>
            <a:chExt cx="5760" cy="4320"/>
          </a:xfrm>
        </p:grpSpPr>
        <p:sp>
          <p:nvSpPr>
            <p:cNvPr id="4" name="AutoShape 3">
              <a:extLst>
                <a:ext uri="{FF2B5EF4-FFF2-40B4-BE49-F238E27FC236}">
                  <a16:creationId xmlns:a16="http://schemas.microsoft.com/office/drawing/2014/main" id="{06694022-2A99-489F-BE6C-2E380BD44F7B}"/>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7487430E-FA44-422E-A7B8-A687B2835AD1}"/>
                </a:ext>
              </a:extLst>
            </p:cNvPr>
            <p:cNvSpPr>
              <a:spLocks/>
            </p:cNvSpPr>
            <p:nvPr userDrawn="1"/>
          </p:nvSpPr>
          <p:spPr bwMode="auto">
            <a:xfrm>
              <a:off x="1670" y="1402"/>
              <a:ext cx="3841" cy="458"/>
            </a:xfrm>
            <a:custGeom>
              <a:avLst/>
              <a:gdLst>
                <a:gd name="T0" fmla="*/ 0 w 6394"/>
                <a:gd name="T1" fmla="*/ 763 h 763"/>
                <a:gd name="T2" fmla="*/ 0 w 6394"/>
                <a:gd name="T3" fmla="*/ 763 h 763"/>
                <a:gd name="T4" fmla="*/ 6394 w 6394"/>
                <a:gd name="T5" fmla="*/ 763 h 763"/>
                <a:gd name="T6" fmla="*/ 6394 w 6394"/>
                <a:gd name="T7" fmla="*/ 0 h 763"/>
                <a:gd name="T8" fmla="*/ 0 w 6394"/>
                <a:gd name="T9" fmla="*/ 0 h 763"/>
                <a:gd name="T10" fmla="*/ 0 w 6394"/>
                <a:gd name="T11" fmla="*/ 763 h 763"/>
              </a:gdLst>
              <a:ahLst/>
              <a:cxnLst>
                <a:cxn ang="0">
                  <a:pos x="T0" y="T1"/>
                </a:cxn>
                <a:cxn ang="0">
                  <a:pos x="T2" y="T3"/>
                </a:cxn>
                <a:cxn ang="0">
                  <a:pos x="T4" y="T5"/>
                </a:cxn>
                <a:cxn ang="0">
                  <a:pos x="T6" y="T7"/>
                </a:cxn>
                <a:cxn ang="0">
                  <a:pos x="T8" y="T9"/>
                </a:cxn>
                <a:cxn ang="0">
                  <a:pos x="T10" y="T11"/>
                </a:cxn>
              </a:cxnLst>
              <a:rect l="0" t="0" r="r" b="b"/>
              <a:pathLst>
                <a:path w="6394" h="763">
                  <a:moveTo>
                    <a:pt x="0" y="763"/>
                  </a:moveTo>
                  <a:lnTo>
                    <a:pt x="0" y="763"/>
                  </a:lnTo>
                  <a:lnTo>
                    <a:pt x="6394" y="763"/>
                  </a:lnTo>
                  <a:lnTo>
                    <a:pt x="6394" y="0"/>
                  </a:lnTo>
                  <a:lnTo>
                    <a:pt x="0" y="0"/>
                  </a:lnTo>
                  <a:lnTo>
                    <a:pt x="0" y="763"/>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52E3A43F-9FD0-401C-94F7-79892F433E63}"/>
                </a:ext>
              </a:extLst>
            </p:cNvPr>
            <p:cNvSpPr>
              <a:spLocks/>
            </p:cNvSpPr>
            <p:nvPr userDrawn="1"/>
          </p:nvSpPr>
          <p:spPr bwMode="auto">
            <a:xfrm>
              <a:off x="1670" y="2036"/>
              <a:ext cx="3841" cy="459"/>
            </a:xfrm>
            <a:custGeom>
              <a:avLst/>
              <a:gdLst>
                <a:gd name="T0" fmla="*/ 0 w 6394"/>
                <a:gd name="T1" fmla="*/ 763 h 763"/>
                <a:gd name="T2" fmla="*/ 0 w 6394"/>
                <a:gd name="T3" fmla="*/ 763 h 763"/>
                <a:gd name="T4" fmla="*/ 6394 w 6394"/>
                <a:gd name="T5" fmla="*/ 763 h 763"/>
                <a:gd name="T6" fmla="*/ 6394 w 6394"/>
                <a:gd name="T7" fmla="*/ 0 h 763"/>
                <a:gd name="T8" fmla="*/ 0 w 6394"/>
                <a:gd name="T9" fmla="*/ 0 h 763"/>
                <a:gd name="T10" fmla="*/ 0 w 6394"/>
                <a:gd name="T11" fmla="*/ 763 h 763"/>
              </a:gdLst>
              <a:ahLst/>
              <a:cxnLst>
                <a:cxn ang="0">
                  <a:pos x="T0" y="T1"/>
                </a:cxn>
                <a:cxn ang="0">
                  <a:pos x="T2" y="T3"/>
                </a:cxn>
                <a:cxn ang="0">
                  <a:pos x="T4" y="T5"/>
                </a:cxn>
                <a:cxn ang="0">
                  <a:pos x="T6" y="T7"/>
                </a:cxn>
                <a:cxn ang="0">
                  <a:pos x="T8" y="T9"/>
                </a:cxn>
                <a:cxn ang="0">
                  <a:pos x="T10" y="T11"/>
                </a:cxn>
              </a:cxnLst>
              <a:rect l="0" t="0" r="r" b="b"/>
              <a:pathLst>
                <a:path w="6394" h="763">
                  <a:moveTo>
                    <a:pt x="0" y="763"/>
                  </a:moveTo>
                  <a:lnTo>
                    <a:pt x="0" y="763"/>
                  </a:lnTo>
                  <a:lnTo>
                    <a:pt x="6394" y="763"/>
                  </a:lnTo>
                  <a:lnTo>
                    <a:pt x="6394" y="0"/>
                  </a:lnTo>
                  <a:lnTo>
                    <a:pt x="0" y="0"/>
                  </a:lnTo>
                  <a:lnTo>
                    <a:pt x="0" y="763"/>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C2B536F0-0C0F-4E98-B938-48731DDAD3C7}"/>
                </a:ext>
              </a:extLst>
            </p:cNvPr>
            <p:cNvSpPr>
              <a:spLocks/>
            </p:cNvSpPr>
            <p:nvPr userDrawn="1"/>
          </p:nvSpPr>
          <p:spPr bwMode="auto">
            <a:xfrm>
              <a:off x="1670" y="2671"/>
              <a:ext cx="3841" cy="458"/>
            </a:xfrm>
            <a:custGeom>
              <a:avLst/>
              <a:gdLst>
                <a:gd name="T0" fmla="*/ 0 w 6394"/>
                <a:gd name="T1" fmla="*/ 763 h 763"/>
                <a:gd name="T2" fmla="*/ 0 w 6394"/>
                <a:gd name="T3" fmla="*/ 763 h 763"/>
                <a:gd name="T4" fmla="*/ 6394 w 6394"/>
                <a:gd name="T5" fmla="*/ 763 h 763"/>
                <a:gd name="T6" fmla="*/ 6394 w 6394"/>
                <a:gd name="T7" fmla="*/ 0 h 763"/>
                <a:gd name="T8" fmla="*/ 0 w 6394"/>
                <a:gd name="T9" fmla="*/ 0 h 763"/>
                <a:gd name="T10" fmla="*/ 0 w 6394"/>
                <a:gd name="T11" fmla="*/ 763 h 763"/>
              </a:gdLst>
              <a:ahLst/>
              <a:cxnLst>
                <a:cxn ang="0">
                  <a:pos x="T0" y="T1"/>
                </a:cxn>
                <a:cxn ang="0">
                  <a:pos x="T2" y="T3"/>
                </a:cxn>
                <a:cxn ang="0">
                  <a:pos x="T4" y="T5"/>
                </a:cxn>
                <a:cxn ang="0">
                  <a:pos x="T6" y="T7"/>
                </a:cxn>
                <a:cxn ang="0">
                  <a:pos x="T8" y="T9"/>
                </a:cxn>
                <a:cxn ang="0">
                  <a:pos x="T10" y="T11"/>
                </a:cxn>
              </a:cxnLst>
              <a:rect l="0" t="0" r="r" b="b"/>
              <a:pathLst>
                <a:path w="6394" h="763">
                  <a:moveTo>
                    <a:pt x="0" y="763"/>
                  </a:moveTo>
                  <a:lnTo>
                    <a:pt x="0" y="763"/>
                  </a:lnTo>
                  <a:lnTo>
                    <a:pt x="6394" y="763"/>
                  </a:lnTo>
                  <a:lnTo>
                    <a:pt x="6394" y="0"/>
                  </a:lnTo>
                  <a:lnTo>
                    <a:pt x="0" y="0"/>
                  </a:lnTo>
                  <a:lnTo>
                    <a:pt x="0" y="763"/>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7283CF6C-5B65-4655-B6C2-450D4528F0FE}"/>
                </a:ext>
              </a:extLst>
            </p:cNvPr>
            <p:cNvSpPr>
              <a:spLocks/>
            </p:cNvSpPr>
            <p:nvPr userDrawn="1"/>
          </p:nvSpPr>
          <p:spPr bwMode="auto">
            <a:xfrm>
              <a:off x="1670" y="767"/>
              <a:ext cx="3823" cy="459"/>
            </a:xfrm>
            <a:custGeom>
              <a:avLst/>
              <a:gdLst>
                <a:gd name="T0" fmla="*/ 0 w 6364"/>
                <a:gd name="T1" fmla="*/ 763 h 763"/>
                <a:gd name="T2" fmla="*/ 0 w 6364"/>
                <a:gd name="T3" fmla="*/ 763 h 763"/>
                <a:gd name="T4" fmla="*/ 6364 w 6364"/>
                <a:gd name="T5" fmla="*/ 763 h 763"/>
                <a:gd name="T6" fmla="*/ 6364 w 6364"/>
                <a:gd name="T7" fmla="*/ 0 h 763"/>
                <a:gd name="T8" fmla="*/ 0 w 6364"/>
                <a:gd name="T9" fmla="*/ 0 h 763"/>
                <a:gd name="T10" fmla="*/ 0 w 6364"/>
                <a:gd name="T11" fmla="*/ 763 h 763"/>
              </a:gdLst>
              <a:ahLst/>
              <a:cxnLst>
                <a:cxn ang="0">
                  <a:pos x="T0" y="T1"/>
                </a:cxn>
                <a:cxn ang="0">
                  <a:pos x="T2" y="T3"/>
                </a:cxn>
                <a:cxn ang="0">
                  <a:pos x="T4" y="T5"/>
                </a:cxn>
                <a:cxn ang="0">
                  <a:pos x="T6" y="T7"/>
                </a:cxn>
                <a:cxn ang="0">
                  <a:pos x="T8" y="T9"/>
                </a:cxn>
                <a:cxn ang="0">
                  <a:pos x="T10" y="T11"/>
                </a:cxn>
              </a:cxnLst>
              <a:rect l="0" t="0" r="r" b="b"/>
              <a:pathLst>
                <a:path w="6364" h="763">
                  <a:moveTo>
                    <a:pt x="0" y="763"/>
                  </a:moveTo>
                  <a:lnTo>
                    <a:pt x="0" y="763"/>
                  </a:lnTo>
                  <a:lnTo>
                    <a:pt x="6364" y="763"/>
                  </a:lnTo>
                  <a:lnTo>
                    <a:pt x="6364" y="0"/>
                  </a:lnTo>
                  <a:lnTo>
                    <a:pt x="0" y="0"/>
                  </a:lnTo>
                  <a:lnTo>
                    <a:pt x="0" y="763"/>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8A9E8247-94E9-4664-A9D8-5DA3A4B7C864}"/>
                </a:ext>
              </a:extLst>
            </p:cNvPr>
            <p:cNvSpPr>
              <a:spLocks/>
            </p:cNvSpPr>
            <p:nvPr userDrawn="1"/>
          </p:nvSpPr>
          <p:spPr bwMode="auto">
            <a:xfrm>
              <a:off x="1670" y="3306"/>
              <a:ext cx="3841" cy="458"/>
            </a:xfrm>
            <a:custGeom>
              <a:avLst/>
              <a:gdLst>
                <a:gd name="T0" fmla="*/ 0 w 6394"/>
                <a:gd name="T1" fmla="*/ 763 h 763"/>
                <a:gd name="T2" fmla="*/ 0 w 6394"/>
                <a:gd name="T3" fmla="*/ 763 h 763"/>
                <a:gd name="T4" fmla="*/ 6394 w 6394"/>
                <a:gd name="T5" fmla="*/ 763 h 763"/>
                <a:gd name="T6" fmla="*/ 6394 w 6394"/>
                <a:gd name="T7" fmla="*/ 0 h 763"/>
                <a:gd name="T8" fmla="*/ 0 w 6394"/>
                <a:gd name="T9" fmla="*/ 0 h 763"/>
                <a:gd name="T10" fmla="*/ 0 w 6394"/>
                <a:gd name="T11" fmla="*/ 763 h 763"/>
              </a:gdLst>
              <a:ahLst/>
              <a:cxnLst>
                <a:cxn ang="0">
                  <a:pos x="T0" y="T1"/>
                </a:cxn>
                <a:cxn ang="0">
                  <a:pos x="T2" y="T3"/>
                </a:cxn>
                <a:cxn ang="0">
                  <a:pos x="T4" y="T5"/>
                </a:cxn>
                <a:cxn ang="0">
                  <a:pos x="T6" y="T7"/>
                </a:cxn>
                <a:cxn ang="0">
                  <a:pos x="T8" y="T9"/>
                </a:cxn>
                <a:cxn ang="0">
                  <a:pos x="T10" y="T11"/>
                </a:cxn>
              </a:cxnLst>
              <a:rect l="0" t="0" r="r" b="b"/>
              <a:pathLst>
                <a:path w="6394" h="763">
                  <a:moveTo>
                    <a:pt x="0" y="763"/>
                  </a:moveTo>
                  <a:lnTo>
                    <a:pt x="0" y="763"/>
                  </a:lnTo>
                  <a:lnTo>
                    <a:pt x="6394" y="763"/>
                  </a:lnTo>
                  <a:lnTo>
                    <a:pt x="6394" y="0"/>
                  </a:lnTo>
                  <a:lnTo>
                    <a:pt x="0" y="0"/>
                  </a:lnTo>
                  <a:lnTo>
                    <a:pt x="0" y="763"/>
                  </a:lnTo>
                  <a:close/>
                </a:path>
              </a:pathLst>
            </a:custGeom>
            <a:solidFill>
              <a:srgbClr val="B585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6A76C8A-6499-4132-AACA-AAF19D6FBAC4}"/>
                </a:ext>
              </a:extLst>
            </p:cNvPr>
            <p:cNvSpPr>
              <a:spLocks/>
            </p:cNvSpPr>
            <p:nvPr userDrawn="1"/>
          </p:nvSpPr>
          <p:spPr bwMode="auto">
            <a:xfrm>
              <a:off x="0" y="0"/>
              <a:ext cx="1678" cy="4326"/>
            </a:xfrm>
            <a:custGeom>
              <a:avLst/>
              <a:gdLst>
                <a:gd name="T0" fmla="*/ 0 w 2793"/>
                <a:gd name="T1" fmla="*/ 7199 h 7199"/>
                <a:gd name="T2" fmla="*/ 0 w 2793"/>
                <a:gd name="T3" fmla="*/ 7199 h 7199"/>
                <a:gd name="T4" fmla="*/ 2793 w 2793"/>
                <a:gd name="T5" fmla="*/ 7199 h 7199"/>
                <a:gd name="T6" fmla="*/ 2793 w 2793"/>
                <a:gd name="T7" fmla="*/ 0 h 7199"/>
                <a:gd name="T8" fmla="*/ 0 w 2793"/>
                <a:gd name="T9" fmla="*/ 0 h 7199"/>
                <a:gd name="T10" fmla="*/ 0 w 2793"/>
                <a:gd name="T11" fmla="*/ 7199 h 7199"/>
              </a:gdLst>
              <a:ahLst/>
              <a:cxnLst>
                <a:cxn ang="0">
                  <a:pos x="T0" y="T1"/>
                </a:cxn>
                <a:cxn ang="0">
                  <a:pos x="T2" y="T3"/>
                </a:cxn>
                <a:cxn ang="0">
                  <a:pos x="T4" y="T5"/>
                </a:cxn>
                <a:cxn ang="0">
                  <a:pos x="T6" y="T7"/>
                </a:cxn>
                <a:cxn ang="0">
                  <a:pos x="T8" y="T9"/>
                </a:cxn>
                <a:cxn ang="0">
                  <a:pos x="T10" y="T11"/>
                </a:cxn>
              </a:cxnLst>
              <a:rect l="0" t="0" r="r" b="b"/>
              <a:pathLst>
                <a:path w="2793" h="7199">
                  <a:moveTo>
                    <a:pt x="0" y="7199"/>
                  </a:moveTo>
                  <a:lnTo>
                    <a:pt x="0" y="7199"/>
                  </a:lnTo>
                  <a:lnTo>
                    <a:pt x="2793" y="7199"/>
                  </a:lnTo>
                  <a:lnTo>
                    <a:pt x="2793" y="0"/>
                  </a:lnTo>
                  <a:lnTo>
                    <a:pt x="0" y="0"/>
                  </a:lnTo>
                  <a:lnTo>
                    <a:pt x="0" y="7199"/>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F09345B0-16A4-4E09-9701-0F74A4BD6FD3}"/>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Title 4">
            <a:extLst>
              <a:ext uri="{FF2B5EF4-FFF2-40B4-BE49-F238E27FC236}">
                <a16:creationId xmlns:a16="http://schemas.microsoft.com/office/drawing/2014/main" id="{D4B63853-D1A9-5147-9069-E8BFE0A52354}"/>
              </a:ext>
            </a:extLst>
          </p:cNvPr>
          <p:cNvSpPr>
            <a:spLocks noGrp="1"/>
          </p:cNvSpPr>
          <p:nvPr>
            <p:ph type="title"/>
          </p:nvPr>
        </p:nvSpPr>
        <p:spPr>
          <a:xfrm>
            <a:off x="304801" y="481368"/>
            <a:ext cx="2107096" cy="625475"/>
          </a:xfrm>
          <a:prstGeom prst="rect">
            <a:avLst/>
          </a:prstGeom>
        </p:spPr>
        <p:txBody>
          <a:bodyPr/>
          <a:lstStyle>
            <a:lvl1pPr algn="l">
              <a:defRPr sz="1800" b="1" baseline="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Vertical Content Placeholder 3">
            <a:extLst>
              <a:ext uri="{FF2B5EF4-FFF2-40B4-BE49-F238E27FC236}">
                <a16:creationId xmlns:a16="http://schemas.microsoft.com/office/drawing/2014/main" id="{07169475-DBF1-0846-8C7C-FD7776E1A936}"/>
              </a:ext>
            </a:extLst>
          </p:cNvPr>
          <p:cNvSpPr>
            <a:spLocks noGrp="1"/>
          </p:cNvSpPr>
          <p:nvPr>
            <p:ph orient="vert" sz="quarter" idx="22" hasCustomPrompt="1"/>
          </p:nvPr>
        </p:nvSpPr>
        <p:spPr>
          <a:xfrm rot="16200000">
            <a:off x="5438621" y="-1306214"/>
            <a:ext cx="552293" cy="5790163"/>
          </a:xfrm>
        </p:spPr>
        <p:txBody>
          <a:bodyPr vert="eaVert">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7" name="Vertical Content Placeholder 3">
            <a:extLst>
              <a:ext uri="{FF2B5EF4-FFF2-40B4-BE49-F238E27FC236}">
                <a16:creationId xmlns:a16="http://schemas.microsoft.com/office/drawing/2014/main" id="{0259EE61-735E-ED48-95B7-53ACC9C3EB99}"/>
              </a:ext>
            </a:extLst>
          </p:cNvPr>
          <p:cNvSpPr>
            <a:spLocks noGrp="1"/>
          </p:cNvSpPr>
          <p:nvPr>
            <p:ph orient="vert" sz="quarter" idx="23" hasCustomPrompt="1"/>
          </p:nvPr>
        </p:nvSpPr>
        <p:spPr>
          <a:xfrm rot="16200000">
            <a:off x="5438621" y="-312674"/>
            <a:ext cx="552293" cy="5790163"/>
          </a:xfrm>
        </p:spPr>
        <p:txBody>
          <a:bodyPr vert="eaVert">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8" name="Vertical Content Placeholder 3">
            <a:extLst>
              <a:ext uri="{FF2B5EF4-FFF2-40B4-BE49-F238E27FC236}">
                <a16:creationId xmlns:a16="http://schemas.microsoft.com/office/drawing/2014/main" id="{BFA71E7B-5602-0E44-93BA-E007B7DC0609}"/>
              </a:ext>
            </a:extLst>
          </p:cNvPr>
          <p:cNvSpPr>
            <a:spLocks noGrp="1"/>
          </p:cNvSpPr>
          <p:nvPr>
            <p:ph orient="vert" sz="quarter" idx="24" hasCustomPrompt="1"/>
          </p:nvPr>
        </p:nvSpPr>
        <p:spPr>
          <a:xfrm rot="16200000">
            <a:off x="5438620" y="706998"/>
            <a:ext cx="552293" cy="5790163"/>
          </a:xfrm>
        </p:spPr>
        <p:txBody>
          <a:bodyPr vert="eaVert">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9" name="Vertical Content Placeholder 3">
            <a:extLst>
              <a:ext uri="{FF2B5EF4-FFF2-40B4-BE49-F238E27FC236}">
                <a16:creationId xmlns:a16="http://schemas.microsoft.com/office/drawing/2014/main" id="{EAAD8843-9646-EA4D-AB7C-CD28E5499C37}"/>
              </a:ext>
            </a:extLst>
          </p:cNvPr>
          <p:cNvSpPr>
            <a:spLocks noGrp="1"/>
          </p:cNvSpPr>
          <p:nvPr>
            <p:ph orient="vert" sz="quarter" idx="25" hasCustomPrompt="1"/>
          </p:nvPr>
        </p:nvSpPr>
        <p:spPr>
          <a:xfrm rot="16200000">
            <a:off x="5438619" y="1725638"/>
            <a:ext cx="552293" cy="5790163"/>
          </a:xfrm>
        </p:spPr>
        <p:txBody>
          <a:bodyPr vert="eaVert">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
        <p:nvSpPr>
          <p:cNvPr id="10" name="Vertical Content Placeholder 3">
            <a:extLst>
              <a:ext uri="{FF2B5EF4-FFF2-40B4-BE49-F238E27FC236}">
                <a16:creationId xmlns:a16="http://schemas.microsoft.com/office/drawing/2014/main" id="{9BC2DC17-6074-BA4E-913F-BF77F8D90E96}"/>
              </a:ext>
            </a:extLst>
          </p:cNvPr>
          <p:cNvSpPr>
            <a:spLocks noGrp="1"/>
          </p:cNvSpPr>
          <p:nvPr>
            <p:ph orient="vert" sz="quarter" idx="26" hasCustomPrompt="1"/>
          </p:nvPr>
        </p:nvSpPr>
        <p:spPr>
          <a:xfrm rot="16200000">
            <a:off x="5438619" y="2719178"/>
            <a:ext cx="552293" cy="5790163"/>
          </a:xfrm>
        </p:spPr>
        <p:txBody>
          <a:bodyPr vert="eaVert">
            <a:normAutofit/>
          </a:bodyPr>
          <a:lstStyle>
            <a:lvl1pPr marL="0" indent="0" algn="l">
              <a:buNone/>
              <a:defRPr sz="1600" b="0">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add title</a:t>
            </a:r>
          </a:p>
        </p:txBody>
      </p:sp>
    </p:spTree>
    <p:custDataLst>
      <p:tags r:id="rId1"/>
    </p:custDataLst>
    <p:extLst>
      <p:ext uri="{BB962C8B-B14F-4D97-AF65-F5344CB8AC3E}">
        <p14:creationId xmlns:p14="http://schemas.microsoft.com/office/powerpoint/2010/main" val="1411835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6B0D9AAF-40AA-4429-A452-8E1F18A45F0E}" type="datetimeFigureOut">
              <a:rPr lang="en-US" smtClean="0"/>
              <a:pPr/>
              <a:t>8/2/2023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1F96C99-B766-4EDF-A20F-9E05EA00A4F9}"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extLst>
      <p:ext uri="{BB962C8B-B14F-4D97-AF65-F5344CB8AC3E}">
        <p14:creationId xmlns:p14="http://schemas.microsoft.com/office/powerpoint/2010/main" val="3349149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04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62C86BA7-4AB6-4141-A323-97F2C0C4075B}"/>
              </a:ext>
            </a:extLst>
          </p:cNvPr>
          <p:cNvGrpSpPr>
            <a:grpSpLocks noChangeAspect="1"/>
          </p:cNvGrpSpPr>
          <p:nvPr userDrawn="1"/>
        </p:nvGrpSpPr>
        <p:grpSpPr bwMode="auto">
          <a:xfrm>
            <a:off x="-115410" y="0"/>
            <a:ext cx="9259410" cy="6857999"/>
            <a:chOff x="0" y="0"/>
            <a:chExt cx="5760" cy="4320"/>
          </a:xfrm>
        </p:grpSpPr>
        <p:sp>
          <p:nvSpPr>
            <p:cNvPr id="8" name="AutoShape 3">
              <a:extLst>
                <a:ext uri="{FF2B5EF4-FFF2-40B4-BE49-F238E27FC236}">
                  <a16:creationId xmlns:a16="http://schemas.microsoft.com/office/drawing/2014/main" id="{B221E9C5-3659-4913-AB81-FFEA55C9407A}"/>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9" name="Freeform 5">
              <a:extLst>
                <a:ext uri="{FF2B5EF4-FFF2-40B4-BE49-F238E27FC236}">
                  <a16:creationId xmlns:a16="http://schemas.microsoft.com/office/drawing/2014/main" id="{5420B5E6-E6C7-4390-A395-0AE285310839}"/>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12" name="Title 4">
            <a:extLst>
              <a:ext uri="{FF2B5EF4-FFF2-40B4-BE49-F238E27FC236}">
                <a16:creationId xmlns:a16="http://schemas.microsoft.com/office/drawing/2014/main" id="{971FB00C-8543-9143-B1CF-53B6586304C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7771021D-4068-754E-96E1-13A2B74D1F14}"/>
              </a:ext>
            </a:extLst>
          </p:cNvPr>
          <p:cNvSpPr>
            <a:spLocks noGrp="1"/>
          </p:cNvSpPr>
          <p:nvPr>
            <p:ph orient="vert" sz="quarter" idx="10" hasCustomPrompt="1"/>
          </p:nvPr>
        </p:nvSpPr>
        <p:spPr>
          <a:xfrm rot="16200000">
            <a:off x="4185333" y="-967748"/>
            <a:ext cx="852844" cy="8513279"/>
          </a:xfrm>
        </p:spPr>
        <p:txBody>
          <a:bodyPr vert="eaVert">
            <a:noAutofit/>
          </a:bodyPr>
          <a:lstStyle>
            <a:lvl1pPr marL="0" indent="0">
              <a:buNone/>
              <a:defRPr sz="6000" b="1">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Section Divider</a:t>
            </a:r>
          </a:p>
        </p:txBody>
      </p:sp>
    </p:spTree>
    <p:custDataLst>
      <p:tags r:id="rId1"/>
    </p:custDataLst>
    <p:extLst>
      <p:ext uri="{BB962C8B-B14F-4D97-AF65-F5344CB8AC3E}">
        <p14:creationId xmlns:p14="http://schemas.microsoft.com/office/powerpoint/2010/main" val="321939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7EDA028B-9D24-46F1-8678-05A1C71B5AA5}"/>
              </a:ext>
            </a:extLst>
          </p:cNvPr>
          <p:cNvGrpSpPr>
            <a:grpSpLocks noChangeAspect="1"/>
          </p:cNvGrpSpPr>
          <p:nvPr userDrawn="1"/>
        </p:nvGrpSpPr>
        <p:grpSpPr bwMode="auto">
          <a:xfrm>
            <a:off x="-115410" y="0"/>
            <a:ext cx="9259410" cy="6857999"/>
            <a:chOff x="0" y="0"/>
            <a:chExt cx="5760" cy="4320"/>
          </a:xfrm>
        </p:grpSpPr>
        <p:sp>
          <p:nvSpPr>
            <p:cNvPr id="8" name="AutoShape 3">
              <a:extLst>
                <a:ext uri="{FF2B5EF4-FFF2-40B4-BE49-F238E27FC236}">
                  <a16:creationId xmlns:a16="http://schemas.microsoft.com/office/drawing/2014/main" id="{EC0B0B4F-0BE0-40A0-ABC1-8AC0308DA957}"/>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9" name="Freeform 5">
              <a:extLst>
                <a:ext uri="{FF2B5EF4-FFF2-40B4-BE49-F238E27FC236}">
                  <a16:creationId xmlns:a16="http://schemas.microsoft.com/office/drawing/2014/main" id="{F3F5E428-5CA7-40A4-8B09-EB0D1E43950E}"/>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12" name="Title 4">
            <a:extLst>
              <a:ext uri="{FF2B5EF4-FFF2-40B4-BE49-F238E27FC236}">
                <a16:creationId xmlns:a16="http://schemas.microsoft.com/office/drawing/2014/main" id="{971FB00C-8543-9143-B1CF-53B6586304C3}"/>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
        <p:nvSpPr>
          <p:cNvPr id="7" name="Vertical Content Placeholder 3">
            <a:extLst>
              <a:ext uri="{FF2B5EF4-FFF2-40B4-BE49-F238E27FC236}">
                <a16:creationId xmlns:a16="http://schemas.microsoft.com/office/drawing/2014/main" id="{7771021D-4068-754E-96E1-13A2B74D1F14}"/>
              </a:ext>
            </a:extLst>
          </p:cNvPr>
          <p:cNvSpPr>
            <a:spLocks noGrp="1"/>
          </p:cNvSpPr>
          <p:nvPr>
            <p:ph orient="vert" sz="quarter" idx="10" hasCustomPrompt="1"/>
          </p:nvPr>
        </p:nvSpPr>
        <p:spPr>
          <a:xfrm rot="16200000">
            <a:off x="4185333" y="-967748"/>
            <a:ext cx="852844" cy="8513279"/>
          </a:xfrm>
        </p:spPr>
        <p:txBody>
          <a:bodyPr vert="eaVert">
            <a:noAutofit/>
          </a:bodyPr>
          <a:lstStyle>
            <a:lvl1pPr marL="0" indent="0">
              <a:buNone/>
              <a:defRPr sz="6000" b="1">
                <a:solidFill>
                  <a:srgbClr val="233962"/>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Next Steps</a:t>
            </a:r>
          </a:p>
        </p:txBody>
      </p:sp>
    </p:spTree>
    <p:custDataLst>
      <p:tags r:id="rId1"/>
    </p:custDataLst>
    <p:extLst>
      <p:ext uri="{BB962C8B-B14F-4D97-AF65-F5344CB8AC3E}">
        <p14:creationId xmlns:p14="http://schemas.microsoft.com/office/powerpoint/2010/main" val="354181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le 4">
            <a:extLst>
              <a:ext uri="{FF2B5EF4-FFF2-40B4-BE49-F238E27FC236}">
                <a16:creationId xmlns:a16="http://schemas.microsoft.com/office/drawing/2014/main" id="{03BE2BA1-9C17-8B42-92DA-F04D1289FDDD}"/>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595959"/>
                </a:solidFill>
                <a:latin typeface="Arial" panose="020B0604020202020204" pitchFamily="34" charset="0"/>
                <a:cs typeface="Arial" panose="020B0604020202020204" pitchFamily="34" charset="0"/>
              </a:defRPr>
            </a:lvl1pPr>
          </a:lstStyle>
          <a:p>
            <a:endParaRPr lang="en-US" dirty="0"/>
          </a:p>
        </p:txBody>
      </p:sp>
      <p:sp>
        <p:nvSpPr>
          <p:cNvPr id="11" name="Freeform 397">
            <a:extLst>
              <a:ext uri="{FF2B5EF4-FFF2-40B4-BE49-F238E27FC236}">
                <a16:creationId xmlns:a16="http://schemas.microsoft.com/office/drawing/2014/main" id="{59ABEEF4-73AD-A246-A051-6FC33CA5AAA6}"/>
              </a:ext>
            </a:extLst>
          </p:cNvPr>
          <p:cNvSpPr>
            <a:spLocks noEditPoints="1"/>
          </p:cNvSpPr>
          <p:nvPr userDrawn="1"/>
        </p:nvSpPr>
        <p:spPr bwMode="auto">
          <a:xfrm flipH="1">
            <a:off x="3840702" y="2100104"/>
            <a:ext cx="1263860" cy="1486321"/>
          </a:xfrm>
          <a:custGeom>
            <a:avLst/>
            <a:gdLst>
              <a:gd name="T0" fmla="*/ 2341 w 2853"/>
              <a:gd name="T1" fmla="*/ 2490 h 3309"/>
              <a:gd name="T2" fmla="*/ 2503 w 2853"/>
              <a:gd name="T3" fmla="*/ 2320 h 3309"/>
              <a:gd name="T4" fmla="*/ 2545 w 2853"/>
              <a:gd name="T5" fmla="*/ 2079 h 3309"/>
              <a:gd name="T6" fmla="*/ 2451 w 2853"/>
              <a:gd name="T7" fmla="*/ 1861 h 3309"/>
              <a:gd name="T8" fmla="*/ 2254 w 2853"/>
              <a:gd name="T9" fmla="*/ 1731 h 3309"/>
              <a:gd name="T10" fmla="*/ 447 w 2853"/>
              <a:gd name="T11" fmla="*/ 1433 h 3309"/>
              <a:gd name="T12" fmla="*/ 381 w 2853"/>
              <a:gd name="T13" fmla="*/ 1559 h 3309"/>
              <a:gd name="T14" fmla="*/ 425 w 2853"/>
              <a:gd name="T15" fmla="*/ 2808 h 3309"/>
              <a:gd name="T16" fmla="*/ 563 w 2853"/>
              <a:gd name="T17" fmla="*/ 2850 h 3309"/>
              <a:gd name="T18" fmla="*/ 673 w 2853"/>
              <a:gd name="T19" fmla="*/ 2759 h 3309"/>
              <a:gd name="T20" fmla="*/ 673 w 2853"/>
              <a:gd name="T21" fmla="*/ 1500 h 3309"/>
              <a:gd name="T22" fmla="*/ 563 w 2853"/>
              <a:gd name="T23" fmla="*/ 1411 h 3309"/>
              <a:gd name="T24" fmla="*/ 749 w 2853"/>
              <a:gd name="T25" fmla="*/ 15 h 3309"/>
              <a:gd name="T26" fmla="*/ 777 w 2853"/>
              <a:gd name="T27" fmla="*/ 94 h 3309"/>
              <a:gd name="T28" fmla="*/ 754 w 2853"/>
              <a:gd name="T29" fmla="*/ 217 h 3309"/>
              <a:gd name="T30" fmla="*/ 833 w 2853"/>
              <a:gd name="T31" fmla="*/ 350 h 3309"/>
              <a:gd name="T32" fmla="*/ 966 w 2853"/>
              <a:gd name="T33" fmla="*/ 505 h 3309"/>
              <a:gd name="T34" fmla="*/ 1063 w 2853"/>
              <a:gd name="T35" fmla="*/ 682 h 3309"/>
              <a:gd name="T36" fmla="*/ 1051 w 2853"/>
              <a:gd name="T37" fmla="*/ 895 h 3309"/>
              <a:gd name="T38" fmla="*/ 1432 w 2853"/>
              <a:gd name="T39" fmla="*/ 997 h 3309"/>
              <a:gd name="T40" fmla="*/ 1365 w 2853"/>
              <a:gd name="T41" fmla="*/ 841 h 3309"/>
              <a:gd name="T42" fmla="*/ 1248 w 2853"/>
              <a:gd name="T43" fmla="*/ 695 h 3309"/>
              <a:gd name="T44" fmla="*/ 1164 w 2853"/>
              <a:gd name="T45" fmla="*/ 558 h 3309"/>
              <a:gd name="T46" fmla="*/ 1131 w 2853"/>
              <a:gd name="T47" fmla="*/ 395 h 3309"/>
              <a:gd name="T48" fmla="*/ 1191 w 2853"/>
              <a:gd name="T49" fmla="*/ 201 h 3309"/>
              <a:gd name="T50" fmla="*/ 1349 w 2853"/>
              <a:gd name="T51" fmla="*/ 11 h 3309"/>
              <a:gd name="T52" fmla="*/ 1433 w 2853"/>
              <a:gd name="T53" fmla="*/ 15 h 3309"/>
              <a:gd name="T54" fmla="*/ 1461 w 2853"/>
              <a:gd name="T55" fmla="*/ 94 h 3309"/>
              <a:gd name="T56" fmla="*/ 1440 w 2853"/>
              <a:gd name="T57" fmla="*/ 217 h 3309"/>
              <a:gd name="T58" fmla="*/ 1518 w 2853"/>
              <a:gd name="T59" fmla="*/ 350 h 3309"/>
              <a:gd name="T60" fmla="*/ 1651 w 2853"/>
              <a:gd name="T61" fmla="*/ 505 h 3309"/>
              <a:gd name="T62" fmla="*/ 1747 w 2853"/>
              <a:gd name="T63" fmla="*/ 682 h 3309"/>
              <a:gd name="T64" fmla="*/ 1735 w 2853"/>
              <a:gd name="T65" fmla="*/ 895 h 3309"/>
              <a:gd name="T66" fmla="*/ 2084 w 2853"/>
              <a:gd name="T67" fmla="*/ 1030 h 3309"/>
              <a:gd name="T68" fmla="*/ 2194 w 2853"/>
              <a:gd name="T69" fmla="*/ 1120 h 3309"/>
              <a:gd name="T70" fmla="*/ 2338 w 2853"/>
              <a:gd name="T71" fmla="*/ 1439 h 3309"/>
              <a:gd name="T72" fmla="*/ 2620 w 2853"/>
              <a:gd name="T73" fmla="*/ 1599 h 3309"/>
              <a:gd name="T74" fmla="*/ 2803 w 2853"/>
              <a:gd name="T75" fmla="*/ 1866 h 3309"/>
              <a:gd name="T76" fmla="*/ 2849 w 2853"/>
              <a:gd name="T77" fmla="*/ 2200 h 3309"/>
              <a:gd name="T78" fmla="*/ 2743 w 2853"/>
              <a:gd name="T79" fmla="*/ 2513 h 3309"/>
              <a:gd name="T80" fmla="*/ 2514 w 2853"/>
              <a:gd name="T81" fmla="*/ 2742 h 3309"/>
              <a:gd name="T82" fmla="*/ 2201 w 2853"/>
              <a:gd name="T83" fmla="*/ 2849 h 3309"/>
              <a:gd name="T84" fmla="*/ 2097 w 2853"/>
              <a:gd name="T85" fmla="*/ 3097 h 3309"/>
              <a:gd name="T86" fmla="*/ 1889 w 2853"/>
              <a:gd name="T87" fmla="*/ 3263 h 3309"/>
              <a:gd name="T88" fmla="*/ 533 w 2853"/>
              <a:gd name="T89" fmla="*/ 3309 h 3309"/>
              <a:gd name="T90" fmla="*/ 264 w 2853"/>
              <a:gd name="T91" fmla="*/ 3236 h 3309"/>
              <a:gd name="T92" fmla="*/ 73 w 2853"/>
              <a:gd name="T93" fmla="*/ 3045 h 3309"/>
              <a:gd name="T94" fmla="*/ 0 w 2853"/>
              <a:gd name="T95" fmla="*/ 2776 h 3309"/>
              <a:gd name="T96" fmla="*/ 45 w 2853"/>
              <a:gd name="T97" fmla="*/ 1072 h 3309"/>
              <a:gd name="T98" fmla="*/ 745 w 2853"/>
              <a:gd name="T99" fmla="*/ 1027 h 3309"/>
              <a:gd name="T100" fmla="*/ 703 w 2853"/>
              <a:gd name="T101" fmla="*/ 874 h 3309"/>
              <a:gd name="T102" fmla="*/ 582 w 2853"/>
              <a:gd name="T103" fmla="*/ 720 h 3309"/>
              <a:gd name="T104" fmla="*/ 493 w 2853"/>
              <a:gd name="T105" fmla="*/ 587 h 3309"/>
              <a:gd name="T106" fmla="*/ 446 w 2853"/>
              <a:gd name="T107" fmla="*/ 429 h 3309"/>
              <a:gd name="T108" fmla="*/ 485 w 2853"/>
              <a:gd name="T109" fmla="*/ 242 h 3309"/>
              <a:gd name="T110" fmla="*/ 650 w 2853"/>
              <a:gd name="T111" fmla="*/ 22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3" h="3309">
                <a:moveTo>
                  <a:pt x="2206" y="1719"/>
                </a:moveTo>
                <a:lnTo>
                  <a:pt x="2206" y="2541"/>
                </a:lnTo>
                <a:lnTo>
                  <a:pt x="2254" y="2530"/>
                </a:lnTo>
                <a:lnTo>
                  <a:pt x="2299" y="2513"/>
                </a:lnTo>
                <a:lnTo>
                  <a:pt x="2341" y="2490"/>
                </a:lnTo>
                <a:lnTo>
                  <a:pt x="2381" y="2464"/>
                </a:lnTo>
                <a:lnTo>
                  <a:pt x="2417" y="2433"/>
                </a:lnTo>
                <a:lnTo>
                  <a:pt x="2451" y="2399"/>
                </a:lnTo>
                <a:lnTo>
                  <a:pt x="2479" y="2361"/>
                </a:lnTo>
                <a:lnTo>
                  <a:pt x="2503" y="2320"/>
                </a:lnTo>
                <a:lnTo>
                  <a:pt x="2522" y="2276"/>
                </a:lnTo>
                <a:lnTo>
                  <a:pt x="2537" y="2229"/>
                </a:lnTo>
                <a:lnTo>
                  <a:pt x="2545" y="2180"/>
                </a:lnTo>
                <a:lnTo>
                  <a:pt x="2548" y="2130"/>
                </a:lnTo>
                <a:lnTo>
                  <a:pt x="2545" y="2079"/>
                </a:lnTo>
                <a:lnTo>
                  <a:pt x="2537" y="2031"/>
                </a:lnTo>
                <a:lnTo>
                  <a:pt x="2522" y="1985"/>
                </a:lnTo>
                <a:lnTo>
                  <a:pt x="2503" y="1941"/>
                </a:lnTo>
                <a:lnTo>
                  <a:pt x="2479" y="1899"/>
                </a:lnTo>
                <a:lnTo>
                  <a:pt x="2451" y="1861"/>
                </a:lnTo>
                <a:lnTo>
                  <a:pt x="2417" y="1827"/>
                </a:lnTo>
                <a:lnTo>
                  <a:pt x="2381" y="1796"/>
                </a:lnTo>
                <a:lnTo>
                  <a:pt x="2341" y="1769"/>
                </a:lnTo>
                <a:lnTo>
                  <a:pt x="2299" y="1748"/>
                </a:lnTo>
                <a:lnTo>
                  <a:pt x="2254" y="1731"/>
                </a:lnTo>
                <a:lnTo>
                  <a:pt x="2206" y="1719"/>
                </a:lnTo>
                <a:close/>
                <a:moveTo>
                  <a:pt x="533" y="1407"/>
                </a:moveTo>
                <a:lnTo>
                  <a:pt x="501" y="1411"/>
                </a:lnTo>
                <a:lnTo>
                  <a:pt x="473" y="1420"/>
                </a:lnTo>
                <a:lnTo>
                  <a:pt x="447" y="1433"/>
                </a:lnTo>
                <a:lnTo>
                  <a:pt x="425" y="1452"/>
                </a:lnTo>
                <a:lnTo>
                  <a:pt x="407" y="1475"/>
                </a:lnTo>
                <a:lnTo>
                  <a:pt x="392" y="1500"/>
                </a:lnTo>
                <a:lnTo>
                  <a:pt x="384" y="1529"/>
                </a:lnTo>
                <a:lnTo>
                  <a:pt x="381" y="1559"/>
                </a:lnTo>
                <a:lnTo>
                  <a:pt x="381" y="2700"/>
                </a:lnTo>
                <a:lnTo>
                  <a:pt x="384" y="2731"/>
                </a:lnTo>
                <a:lnTo>
                  <a:pt x="392" y="2759"/>
                </a:lnTo>
                <a:lnTo>
                  <a:pt x="407" y="2785"/>
                </a:lnTo>
                <a:lnTo>
                  <a:pt x="425" y="2808"/>
                </a:lnTo>
                <a:lnTo>
                  <a:pt x="447" y="2827"/>
                </a:lnTo>
                <a:lnTo>
                  <a:pt x="473" y="2841"/>
                </a:lnTo>
                <a:lnTo>
                  <a:pt x="501" y="2850"/>
                </a:lnTo>
                <a:lnTo>
                  <a:pt x="533" y="2853"/>
                </a:lnTo>
                <a:lnTo>
                  <a:pt x="563" y="2850"/>
                </a:lnTo>
                <a:lnTo>
                  <a:pt x="592" y="2841"/>
                </a:lnTo>
                <a:lnTo>
                  <a:pt x="618" y="2827"/>
                </a:lnTo>
                <a:lnTo>
                  <a:pt x="640" y="2808"/>
                </a:lnTo>
                <a:lnTo>
                  <a:pt x="658" y="2785"/>
                </a:lnTo>
                <a:lnTo>
                  <a:pt x="673" y="2759"/>
                </a:lnTo>
                <a:lnTo>
                  <a:pt x="681" y="2731"/>
                </a:lnTo>
                <a:lnTo>
                  <a:pt x="684" y="2700"/>
                </a:lnTo>
                <a:lnTo>
                  <a:pt x="684" y="1559"/>
                </a:lnTo>
                <a:lnTo>
                  <a:pt x="681" y="1529"/>
                </a:lnTo>
                <a:lnTo>
                  <a:pt x="673" y="1500"/>
                </a:lnTo>
                <a:lnTo>
                  <a:pt x="658" y="1475"/>
                </a:lnTo>
                <a:lnTo>
                  <a:pt x="640" y="1452"/>
                </a:lnTo>
                <a:lnTo>
                  <a:pt x="618" y="1433"/>
                </a:lnTo>
                <a:lnTo>
                  <a:pt x="592" y="1420"/>
                </a:lnTo>
                <a:lnTo>
                  <a:pt x="563" y="1411"/>
                </a:lnTo>
                <a:lnTo>
                  <a:pt x="533" y="1407"/>
                </a:lnTo>
                <a:close/>
                <a:moveTo>
                  <a:pt x="698" y="0"/>
                </a:moveTo>
                <a:lnTo>
                  <a:pt x="716" y="1"/>
                </a:lnTo>
                <a:lnTo>
                  <a:pt x="733" y="7"/>
                </a:lnTo>
                <a:lnTo>
                  <a:pt x="749" y="15"/>
                </a:lnTo>
                <a:lnTo>
                  <a:pt x="762" y="27"/>
                </a:lnTo>
                <a:lnTo>
                  <a:pt x="772" y="43"/>
                </a:lnTo>
                <a:lnTo>
                  <a:pt x="778" y="60"/>
                </a:lnTo>
                <a:lnTo>
                  <a:pt x="779" y="76"/>
                </a:lnTo>
                <a:lnTo>
                  <a:pt x="777" y="94"/>
                </a:lnTo>
                <a:lnTo>
                  <a:pt x="771" y="112"/>
                </a:lnTo>
                <a:lnTo>
                  <a:pt x="759" y="139"/>
                </a:lnTo>
                <a:lnTo>
                  <a:pt x="753" y="166"/>
                </a:lnTo>
                <a:lnTo>
                  <a:pt x="751" y="191"/>
                </a:lnTo>
                <a:lnTo>
                  <a:pt x="754" y="217"/>
                </a:lnTo>
                <a:lnTo>
                  <a:pt x="762" y="242"/>
                </a:lnTo>
                <a:lnTo>
                  <a:pt x="775" y="268"/>
                </a:lnTo>
                <a:lnTo>
                  <a:pt x="790" y="294"/>
                </a:lnTo>
                <a:lnTo>
                  <a:pt x="810" y="322"/>
                </a:lnTo>
                <a:lnTo>
                  <a:pt x="833" y="350"/>
                </a:lnTo>
                <a:lnTo>
                  <a:pt x="859" y="381"/>
                </a:lnTo>
                <a:lnTo>
                  <a:pt x="888" y="413"/>
                </a:lnTo>
                <a:lnTo>
                  <a:pt x="914" y="442"/>
                </a:lnTo>
                <a:lnTo>
                  <a:pt x="940" y="474"/>
                </a:lnTo>
                <a:lnTo>
                  <a:pt x="966" y="505"/>
                </a:lnTo>
                <a:lnTo>
                  <a:pt x="990" y="537"/>
                </a:lnTo>
                <a:lnTo>
                  <a:pt x="1013" y="571"/>
                </a:lnTo>
                <a:lnTo>
                  <a:pt x="1033" y="607"/>
                </a:lnTo>
                <a:lnTo>
                  <a:pt x="1051" y="643"/>
                </a:lnTo>
                <a:lnTo>
                  <a:pt x="1063" y="682"/>
                </a:lnTo>
                <a:lnTo>
                  <a:pt x="1071" y="722"/>
                </a:lnTo>
                <a:lnTo>
                  <a:pt x="1075" y="765"/>
                </a:lnTo>
                <a:lnTo>
                  <a:pt x="1073" y="808"/>
                </a:lnTo>
                <a:lnTo>
                  <a:pt x="1065" y="851"/>
                </a:lnTo>
                <a:lnTo>
                  <a:pt x="1051" y="895"/>
                </a:lnTo>
                <a:lnTo>
                  <a:pt x="1031" y="938"/>
                </a:lnTo>
                <a:lnTo>
                  <a:pt x="1006" y="982"/>
                </a:lnTo>
                <a:lnTo>
                  <a:pt x="975" y="1027"/>
                </a:lnTo>
                <a:lnTo>
                  <a:pt x="1429" y="1027"/>
                </a:lnTo>
                <a:lnTo>
                  <a:pt x="1432" y="997"/>
                </a:lnTo>
                <a:lnTo>
                  <a:pt x="1429" y="967"/>
                </a:lnTo>
                <a:lnTo>
                  <a:pt x="1421" y="936"/>
                </a:lnTo>
                <a:lnTo>
                  <a:pt x="1407" y="906"/>
                </a:lnTo>
                <a:lnTo>
                  <a:pt x="1388" y="874"/>
                </a:lnTo>
                <a:lnTo>
                  <a:pt x="1365" y="841"/>
                </a:lnTo>
                <a:lnTo>
                  <a:pt x="1337" y="805"/>
                </a:lnTo>
                <a:lnTo>
                  <a:pt x="1305" y="767"/>
                </a:lnTo>
                <a:lnTo>
                  <a:pt x="1287" y="744"/>
                </a:lnTo>
                <a:lnTo>
                  <a:pt x="1267" y="720"/>
                </a:lnTo>
                <a:lnTo>
                  <a:pt x="1248" y="695"/>
                </a:lnTo>
                <a:lnTo>
                  <a:pt x="1229" y="669"/>
                </a:lnTo>
                <a:lnTo>
                  <a:pt x="1211" y="643"/>
                </a:lnTo>
                <a:lnTo>
                  <a:pt x="1194" y="615"/>
                </a:lnTo>
                <a:lnTo>
                  <a:pt x="1177" y="587"/>
                </a:lnTo>
                <a:lnTo>
                  <a:pt x="1164" y="558"/>
                </a:lnTo>
                <a:lnTo>
                  <a:pt x="1151" y="527"/>
                </a:lnTo>
                <a:lnTo>
                  <a:pt x="1142" y="495"/>
                </a:lnTo>
                <a:lnTo>
                  <a:pt x="1135" y="463"/>
                </a:lnTo>
                <a:lnTo>
                  <a:pt x="1132" y="429"/>
                </a:lnTo>
                <a:lnTo>
                  <a:pt x="1131" y="395"/>
                </a:lnTo>
                <a:lnTo>
                  <a:pt x="1134" y="358"/>
                </a:lnTo>
                <a:lnTo>
                  <a:pt x="1141" y="321"/>
                </a:lnTo>
                <a:lnTo>
                  <a:pt x="1153" y="282"/>
                </a:lnTo>
                <a:lnTo>
                  <a:pt x="1170" y="242"/>
                </a:lnTo>
                <a:lnTo>
                  <a:pt x="1191" y="201"/>
                </a:lnTo>
                <a:lnTo>
                  <a:pt x="1218" y="158"/>
                </a:lnTo>
                <a:lnTo>
                  <a:pt x="1251" y="115"/>
                </a:lnTo>
                <a:lnTo>
                  <a:pt x="1290" y="69"/>
                </a:lnTo>
                <a:lnTo>
                  <a:pt x="1334" y="22"/>
                </a:lnTo>
                <a:lnTo>
                  <a:pt x="1349" y="11"/>
                </a:lnTo>
                <a:lnTo>
                  <a:pt x="1366" y="3"/>
                </a:lnTo>
                <a:lnTo>
                  <a:pt x="1382" y="0"/>
                </a:lnTo>
                <a:lnTo>
                  <a:pt x="1400" y="1"/>
                </a:lnTo>
                <a:lnTo>
                  <a:pt x="1418" y="7"/>
                </a:lnTo>
                <a:lnTo>
                  <a:pt x="1433" y="15"/>
                </a:lnTo>
                <a:lnTo>
                  <a:pt x="1447" y="27"/>
                </a:lnTo>
                <a:lnTo>
                  <a:pt x="1456" y="43"/>
                </a:lnTo>
                <a:lnTo>
                  <a:pt x="1462" y="60"/>
                </a:lnTo>
                <a:lnTo>
                  <a:pt x="1464" y="76"/>
                </a:lnTo>
                <a:lnTo>
                  <a:pt x="1461" y="94"/>
                </a:lnTo>
                <a:lnTo>
                  <a:pt x="1455" y="112"/>
                </a:lnTo>
                <a:lnTo>
                  <a:pt x="1444" y="139"/>
                </a:lnTo>
                <a:lnTo>
                  <a:pt x="1437" y="166"/>
                </a:lnTo>
                <a:lnTo>
                  <a:pt x="1435" y="191"/>
                </a:lnTo>
                <a:lnTo>
                  <a:pt x="1440" y="217"/>
                </a:lnTo>
                <a:lnTo>
                  <a:pt x="1447" y="242"/>
                </a:lnTo>
                <a:lnTo>
                  <a:pt x="1459" y="268"/>
                </a:lnTo>
                <a:lnTo>
                  <a:pt x="1475" y="294"/>
                </a:lnTo>
                <a:lnTo>
                  <a:pt x="1495" y="322"/>
                </a:lnTo>
                <a:lnTo>
                  <a:pt x="1518" y="350"/>
                </a:lnTo>
                <a:lnTo>
                  <a:pt x="1544" y="381"/>
                </a:lnTo>
                <a:lnTo>
                  <a:pt x="1573" y="413"/>
                </a:lnTo>
                <a:lnTo>
                  <a:pt x="1599" y="442"/>
                </a:lnTo>
                <a:lnTo>
                  <a:pt x="1625" y="474"/>
                </a:lnTo>
                <a:lnTo>
                  <a:pt x="1651" y="505"/>
                </a:lnTo>
                <a:lnTo>
                  <a:pt x="1675" y="537"/>
                </a:lnTo>
                <a:lnTo>
                  <a:pt x="1697" y="571"/>
                </a:lnTo>
                <a:lnTo>
                  <a:pt x="1717" y="607"/>
                </a:lnTo>
                <a:lnTo>
                  <a:pt x="1735" y="643"/>
                </a:lnTo>
                <a:lnTo>
                  <a:pt x="1747" y="682"/>
                </a:lnTo>
                <a:lnTo>
                  <a:pt x="1757" y="722"/>
                </a:lnTo>
                <a:lnTo>
                  <a:pt x="1760" y="765"/>
                </a:lnTo>
                <a:lnTo>
                  <a:pt x="1758" y="808"/>
                </a:lnTo>
                <a:lnTo>
                  <a:pt x="1749" y="851"/>
                </a:lnTo>
                <a:lnTo>
                  <a:pt x="1735" y="895"/>
                </a:lnTo>
                <a:lnTo>
                  <a:pt x="1715" y="938"/>
                </a:lnTo>
                <a:lnTo>
                  <a:pt x="1690" y="982"/>
                </a:lnTo>
                <a:lnTo>
                  <a:pt x="1659" y="1027"/>
                </a:lnTo>
                <a:lnTo>
                  <a:pt x="2054" y="1027"/>
                </a:lnTo>
                <a:lnTo>
                  <a:pt x="2084" y="1030"/>
                </a:lnTo>
                <a:lnTo>
                  <a:pt x="2114" y="1039"/>
                </a:lnTo>
                <a:lnTo>
                  <a:pt x="2138" y="1053"/>
                </a:lnTo>
                <a:lnTo>
                  <a:pt x="2161" y="1072"/>
                </a:lnTo>
                <a:lnTo>
                  <a:pt x="2180" y="1094"/>
                </a:lnTo>
                <a:lnTo>
                  <a:pt x="2194" y="1120"/>
                </a:lnTo>
                <a:lnTo>
                  <a:pt x="2203" y="1149"/>
                </a:lnTo>
                <a:lnTo>
                  <a:pt x="2206" y="1180"/>
                </a:lnTo>
                <a:lnTo>
                  <a:pt x="2206" y="1412"/>
                </a:lnTo>
                <a:lnTo>
                  <a:pt x="2273" y="1422"/>
                </a:lnTo>
                <a:lnTo>
                  <a:pt x="2338" y="1439"/>
                </a:lnTo>
                <a:lnTo>
                  <a:pt x="2401" y="1461"/>
                </a:lnTo>
                <a:lnTo>
                  <a:pt x="2460" y="1488"/>
                </a:lnTo>
                <a:lnTo>
                  <a:pt x="2517" y="1520"/>
                </a:lnTo>
                <a:lnTo>
                  <a:pt x="2570" y="1557"/>
                </a:lnTo>
                <a:lnTo>
                  <a:pt x="2620" y="1599"/>
                </a:lnTo>
                <a:lnTo>
                  <a:pt x="2666" y="1646"/>
                </a:lnTo>
                <a:lnTo>
                  <a:pt x="2706" y="1696"/>
                </a:lnTo>
                <a:lnTo>
                  <a:pt x="2744" y="1749"/>
                </a:lnTo>
                <a:lnTo>
                  <a:pt x="2776" y="1806"/>
                </a:lnTo>
                <a:lnTo>
                  <a:pt x="2803" y="1866"/>
                </a:lnTo>
                <a:lnTo>
                  <a:pt x="2824" y="1929"/>
                </a:lnTo>
                <a:lnTo>
                  <a:pt x="2840" y="1994"/>
                </a:lnTo>
                <a:lnTo>
                  <a:pt x="2849" y="2061"/>
                </a:lnTo>
                <a:lnTo>
                  <a:pt x="2853" y="2130"/>
                </a:lnTo>
                <a:lnTo>
                  <a:pt x="2849" y="2200"/>
                </a:lnTo>
                <a:lnTo>
                  <a:pt x="2840" y="2268"/>
                </a:lnTo>
                <a:lnTo>
                  <a:pt x="2824" y="2333"/>
                </a:lnTo>
                <a:lnTo>
                  <a:pt x="2802" y="2395"/>
                </a:lnTo>
                <a:lnTo>
                  <a:pt x="2775" y="2456"/>
                </a:lnTo>
                <a:lnTo>
                  <a:pt x="2743" y="2513"/>
                </a:lnTo>
                <a:lnTo>
                  <a:pt x="2705" y="2567"/>
                </a:lnTo>
                <a:lnTo>
                  <a:pt x="2664" y="2617"/>
                </a:lnTo>
                <a:lnTo>
                  <a:pt x="2617" y="2663"/>
                </a:lnTo>
                <a:lnTo>
                  <a:pt x="2567" y="2704"/>
                </a:lnTo>
                <a:lnTo>
                  <a:pt x="2514" y="2742"/>
                </a:lnTo>
                <a:lnTo>
                  <a:pt x="2457" y="2774"/>
                </a:lnTo>
                <a:lnTo>
                  <a:pt x="2396" y="2801"/>
                </a:lnTo>
                <a:lnTo>
                  <a:pt x="2333" y="2823"/>
                </a:lnTo>
                <a:lnTo>
                  <a:pt x="2268" y="2840"/>
                </a:lnTo>
                <a:lnTo>
                  <a:pt x="2201" y="2849"/>
                </a:lnTo>
                <a:lnTo>
                  <a:pt x="2190" y="2904"/>
                </a:lnTo>
                <a:lnTo>
                  <a:pt x="2174" y="2956"/>
                </a:lnTo>
                <a:lnTo>
                  <a:pt x="2153" y="3006"/>
                </a:lnTo>
                <a:lnTo>
                  <a:pt x="2127" y="3054"/>
                </a:lnTo>
                <a:lnTo>
                  <a:pt x="2097" y="3097"/>
                </a:lnTo>
                <a:lnTo>
                  <a:pt x="2063" y="3139"/>
                </a:lnTo>
                <a:lnTo>
                  <a:pt x="2024" y="3177"/>
                </a:lnTo>
                <a:lnTo>
                  <a:pt x="1982" y="3210"/>
                </a:lnTo>
                <a:lnTo>
                  <a:pt x="1938" y="3239"/>
                </a:lnTo>
                <a:lnTo>
                  <a:pt x="1889" y="3263"/>
                </a:lnTo>
                <a:lnTo>
                  <a:pt x="1839" y="3283"/>
                </a:lnTo>
                <a:lnTo>
                  <a:pt x="1786" y="3297"/>
                </a:lnTo>
                <a:lnTo>
                  <a:pt x="1731" y="3305"/>
                </a:lnTo>
                <a:lnTo>
                  <a:pt x="1674" y="3309"/>
                </a:lnTo>
                <a:lnTo>
                  <a:pt x="533" y="3309"/>
                </a:lnTo>
                <a:lnTo>
                  <a:pt x="474" y="3305"/>
                </a:lnTo>
                <a:lnTo>
                  <a:pt x="418" y="3296"/>
                </a:lnTo>
                <a:lnTo>
                  <a:pt x="364" y="3282"/>
                </a:lnTo>
                <a:lnTo>
                  <a:pt x="313" y="3262"/>
                </a:lnTo>
                <a:lnTo>
                  <a:pt x="264" y="3236"/>
                </a:lnTo>
                <a:lnTo>
                  <a:pt x="218" y="3206"/>
                </a:lnTo>
                <a:lnTo>
                  <a:pt x="176" y="3171"/>
                </a:lnTo>
                <a:lnTo>
                  <a:pt x="137" y="3133"/>
                </a:lnTo>
                <a:lnTo>
                  <a:pt x="103" y="3091"/>
                </a:lnTo>
                <a:lnTo>
                  <a:pt x="73" y="3045"/>
                </a:lnTo>
                <a:lnTo>
                  <a:pt x="47" y="2997"/>
                </a:lnTo>
                <a:lnTo>
                  <a:pt x="27" y="2945"/>
                </a:lnTo>
                <a:lnTo>
                  <a:pt x="12" y="2891"/>
                </a:lnTo>
                <a:lnTo>
                  <a:pt x="3" y="2834"/>
                </a:lnTo>
                <a:lnTo>
                  <a:pt x="0" y="2776"/>
                </a:lnTo>
                <a:lnTo>
                  <a:pt x="0" y="1180"/>
                </a:lnTo>
                <a:lnTo>
                  <a:pt x="3" y="1149"/>
                </a:lnTo>
                <a:lnTo>
                  <a:pt x="11" y="1120"/>
                </a:lnTo>
                <a:lnTo>
                  <a:pt x="26" y="1094"/>
                </a:lnTo>
                <a:lnTo>
                  <a:pt x="45" y="1072"/>
                </a:lnTo>
                <a:lnTo>
                  <a:pt x="67" y="1053"/>
                </a:lnTo>
                <a:lnTo>
                  <a:pt x="93" y="1039"/>
                </a:lnTo>
                <a:lnTo>
                  <a:pt x="122" y="1030"/>
                </a:lnTo>
                <a:lnTo>
                  <a:pt x="152" y="1027"/>
                </a:lnTo>
                <a:lnTo>
                  <a:pt x="745" y="1027"/>
                </a:lnTo>
                <a:lnTo>
                  <a:pt x="748" y="997"/>
                </a:lnTo>
                <a:lnTo>
                  <a:pt x="745" y="967"/>
                </a:lnTo>
                <a:lnTo>
                  <a:pt x="736" y="936"/>
                </a:lnTo>
                <a:lnTo>
                  <a:pt x="723" y="906"/>
                </a:lnTo>
                <a:lnTo>
                  <a:pt x="703" y="874"/>
                </a:lnTo>
                <a:lnTo>
                  <a:pt x="680" y="841"/>
                </a:lnTo>
                <a:lnTo>
                  <a:pt x="652" y="805"/>
                </a:lnTo>
                <a:lnTo>
                  <a:pt x="621" y="767"/>
                </a:lnTo>
                <a:lnTo>
                  <a:pt x="602" y="744"/>
                </a:lnTo>
                <a:lnTo>
                  <a:pt x="582" y="720"/>
                </a:lnTo>
                <a:lnTo>
                  <a:pt x="564" y="695"/>
                </a:lnTo>
                <a:lnTo>
                  <a:pt x="544" y="669"/>
                </a:lnTo>
                <a:lnTo>
                  <a:pt x="526" y="643"/>
                </a:lnTo>
                <a:lnTo>
                  <a:pt x="509" y="615"/>
                </a:lnTo>
                <a:lnTo>
                  <a:pt x="493" y="587"/>
                </a:lnTo>
                <a:lnTo>
                  <a:pt x="479" y="558"/>
                </a:lnTo>
                <a:lnTo>
                  <a:pt x="467" y="527"/>
                </a:lnTo>
                <a:lnTo>
                  <a:pt x="458" y="495"/>
                </a:lnTo>
                <a:lnTo>
                  <a:pt x="450" y="463"/>
                </a:lnTo>
                <a:lnTo>
                  <a:pt x="446" y="429"/>
                </a:lnTo>
                <a:lnTo>
                  <a:pt x="446" y="395"/>
                </a:lnTo>
                <a:lnTo>
                  <a:pt x="449" y="358"/>
                </a:lnTo>
                <a:lnTo>
                  <a:pt x="457" y="321"/>
                </a:lnTo>
                <a:lnTo>
                  <a:pt x="469" y="282"/>
                </a:lnTo>
                <a:lnTo>
                  <a:pt x="485" y="242"/>
                </a:lnTo>
                <a:lnTo>
                  <a:pt x="507" y="201"/>
                </a:lnTo>
                <a:lnTo>
                  <a:pt x="534" y="158"/>
                </a:lnTo>
                <a:lnTo>
                  <a:pt x="566" y="115"/>
                </a:lnTo>
                <a:lnTo>
                  <a:pt x="605" y="69"/>
                </a:lnTo>
                <a:lnTo>
                  <a:pt x="650" y="22"/>
                </a:lnTo>
                <a:lnTo>
                  <a:pt x="665" y="11"/>
                </a:lnTo>
                <a:lnTo>
                  <a:pt x="681" y="3"/>
                </a:lnTo>
                <a:lnTo>
                  <a:pt x="69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Rectangle 13">
            <a:extLst>
              <a:ext uri="{FF2B5EF4-FFF2-40B4-BE49-F238E27FC236}">
                <a16:creationId xmlns:a16="http://schemas.microsoft.com/office/drawing/2014/main" id="{2727F056-6CFC-5448-9E34-3876EF35B933}"/>
              </a:ext>
            </a:extLst>
          </p:cNvPr>
          <p:cNvSpPr/>
          <p:nvPr userDrawn="1"/>
        </p:nvSpPr>
        <p:spPr>
          <a:xfrm>
            <a:off x="2070402" y="4378235"/>
            <a:ext cx="5277851" cy="416011"/>
          </a:xfrm>
          <a:prstGeom prst="rect">
            <a:avLst/>
          </a:prstGeom>
        </p:spPr>
        <p:txBody>
          <a:bodyPr wrap="square">
            <a:spAutoFit/>
          </a:bodyPr>
          <a:lstStyle/>
          <a:p>
            <a:pPr algn="ctr">
              <a:lnSpc>
                <a:spcPct val="150000"/>
              </a:lnSpc>
            </a:pPr>
            <a:r>
              <a:rPr lang="en-US" sz="1600" dirty="0">
                <a:solidFill>
                  <a:schemeClr val="bg1"/>
                </a:solidFill>
                <a:latin typeface="Arial" panose="020B0604020202020204" pitchFamily="34" charset="0"/>
                <a:cs typeface="Arial" panose="020B0604020202020204" pitchFamily="34" charset="0"/>
              </a:rPr>
              <a:t>Let’s take a break and come back refreshed.</a:t>
            </a:r>
          </a:p>
        </p:txBody>
      </p:sp>
      <p:sp>
        <p:nvSpPr>
          <p:cNvPr id="15" name="Vertical Content Placeholder 3">
            <a:extLst>
              <a:ext uri="{FF2B5EF4-FFF2-40B4-BE49-F238E27FC236}">
                <a16:creationId xmlns:a16="http://schemas.microsoft.com/office/drawing/2014/main" id="{F9E36CA8-CE10-A641-BA7C-C3CD16B44009}"/>
              </a:ext>
            </a:extLst>
          </p:cNvPr>
          <p:cNvSpPr>
            <a:spLocks noGrp="1"/>
          </p:cNvSpPr>
          <p:nvPr>
            <p:ph orient="vert" sz="quarter" idx="11"/>
          </p:nvPr>
        </p:nvSpPr>
        <p:spPr>
          <a:xfrm rot="16200000">
            <a:off x="3412574" y="-530687"/>
            <a:ext cx="2257463" cy="8328158"/>
          </a:xfrm>
        </p:spPr>
        <p:txBody>
          <a:bodyPr vert="eaVert">
            <a:normAutofit/>
          </a:bodyPr>
          <a:lstStyle>
            <a:lvl1pPr marL="0" indent="0" algn="ctr">
              <a:lnSpc>
                <a:spcPct val="100000"/>
              </a:lnSpc>
              <a:buNone/>
              <a:defRPr sz="6000" b="1">
                <a:solidFill>
                  <a:schemeClr val="bg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endParaRPr lang="en-US" dirty="0"/>
          </a:p>
          <a:p>
            <a:pPr lvl="0"/>
            <a:r>
              <a:rPr lang="en-US" dirty="0"/>
              <a:t>Break</a:t>
            </a:r>
          </a:p>
        </p:txBody>
      </p:sp>
      <p:grpSp>
        <p:nvGrpSpPr>
          <p:cNvPr id="7" name="Group 4">
            <a:extLst>
              <a:ext uri="{FF2B5EF4-FFF2-40B4-BE49-F238E27FC236}">
                <a16:creationId xmlns:a16="http://schemas.microsoft.com/office/drawing/2014/main" id="{3C938E5E-7577-4E27-B089-E4792B2B94E1}"/>
              </a:ext>
            </a:extLst>
          </p:cNvPr>
          <p:cNvGrpSpPr>
            <a:grpSpLocks noChangeAspect="1"/>
          </p:cNvGrpSpPr>
          <p:nvPr userDrawn="1"/>
        </p:nvGrpSpPr>
        <p:grpSpPr bwMode="auto">
          <a:xfrm>
            <a:off x="-115410" y="0"/>
            <a:ext cx="9845336" cy="6857999"/>
            <a:chOff x="0" y="0"/>
            <a:chExt cx="5760" cy="4320"/>
          </a:xfrm>
        </p:grpSpPr>
        <p:sp>
          <p:nvSpPr>
            <p:cNvPr id="8" name="AutoShape 3">
              <a:extLst>
                <a:ext uri="{FF2B5EF4-FFF2-40B4-BE49-F238E27FC236}">
                  <a16:creationId xmlns:a16="http://schemas.microsoft.com/office/drawing/2014/main" id="{FD87ECBE-D099-497E-B64A-30C2D7EEE8E8}"/>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9" name="Freeform 5">
              <a:extLst>
                <a:ext uri="{FF2B5EF4-FFF2-40B4-BE49-F238E27FC236}">
                  <a16:creationId xmlns:a16="http://schemas.microsoft.com/office/drawing/2014/main" id="{18261C4E-A8E1-4529-8BF7-7C6E924A0C63}"/>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1649828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Minute Timer">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3EC78E5B-2F7A-4A6E-BCEE-4467875E5BBC}"/>
              </a:ext>
            </a:extLst>
          </p:cNvPr>
          <p:cNvGrpSpPr>
            <a:grpSpLocks noChangeAspect="1"/>
          </p:cNvGrpSpPr>
          <p:nvPr userDrawn="1"/>
        </p:nvGrpSpPr>
        <p:grpSpPr bwMode="auto">
          <a:xfrm>
            <a:off x="-115410" y="0"/>
            <a:ext cx="9259410" cy="6857999"/>
            <a:chOff x="0" y="0"/>
            <a:chExt cx="5760" cy="4320"/>
          </a:xfrm>
        </p:grpSpPr>
        <p:sp>
          <p:nvSpPr>
            <p:cNvPr id="7" name="AutoShape 3">
              <a:extLst>
                <a:ext uri="{FF2B5EF4-FFF2-40B4-BE49-F238E27FC236}">
                  <a16:creationId xmlns:a16="http://schemas.microsoft.com/office/drawing/2014/main" id="{6994B836-D00B-40C5-BF43-8230773A4F9B}"/>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9" name="Freeform 5">
              <a:extLst>
                <a:ext uri="{FF2B5EF4-FFF2-40B4-BE49-F238E27FC236}">
                  <a16:creationId xmlns:a16="http://schemas.microsoft.com/office/drawing/2014/main" id="{91D5D627-4646-499C-8FFD-42EB60551B01}"/>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graphicFrame>
        <p:nvGraphicFramePr>
          <p:cNvPr id="4" name="Object 3">
            <a:hlinkClick r:id="" action="ppaction://ole?verb=0"/>
          </p:cNvPr>
          <p:cNvGraphicFramePr>
            <a:graphicFrameLocks noChangeAspect="1"/>
          </p:cNvGraphicFramePr>
          <p:nvPr userDrawn="1">
            <p:extLst>
              <p:ext uri="{D42A27DB-BD31-4B8C-83A1-F6EECF244321}">
                <p14:modId xmlns:p14="http://schemas.microsoft.com/office/powerpoint/2010/main" val="1368663147"/>
              </p:ext>
            </p:extLst>
          </p:nvPr>
        </p:nvGraphicFramePr>
        <p:xfrm>
          <a:off x="2286793" y="1885086"/>
          <a:ext cx="4570413" cy="3427413"/>
        </p:xfrm>
        <a:graphic>
          <a:graphicData uri="http://schemas.openxmlformats.org/presentationml/2006/ole">
            <mc:AlternateContent xmlns:mc="http://schemas.openxmlformats.org/markup-compatibility/2006">
              <mc:Choice xmlns:v="urn:schemas-microsoft-com:vml" Requires="v">
                <p:oleObj name="Presentation" r:id="rId3" imgW="4570378" imgH="3427437" progId="PowerPoint.Show.12">
                  <p:embed/>
                </p:oleObj>
              </mc:Choice>
              <mc:Fallback>
                <p:oleObj name="Presentation" r:id="rId3" imgW="4570378" imgH="3427437" progId="PowerPoint.Show.12">
                  <p:embed/>
                  <p:pic>
                    <p:nvPicPr>
                      <p:cNvPr id="4" name="Object 3">
                        <a:hlinkClick r:id="" action="ppaction://ole?verb=0"/>
                      </p:cNvPr>
                      <p:cNvPicPr/>
                      <p:nvPr/>
                    </p:nvPicPr>
                    <p:blipFill>
                      <a:blip r:embed="rId4"/>
                      <a:stretch>
                        <a:fillRect/>
                      </a:stretch>
                    </p:blipFill>
                    <p:spPr>
                      <a:xfrm>
                        <a:off x="2286793" y="1885086"/>
                        <a:ext cx="4570413" cy="3427413"/>
                      </a:xfrm>
                      <a:prstGeom prst="rect">
                        <a:avLst/>
                      </a:prstGeom>
                    </p:spPr>
                  </p:pic>
                </p:oleObj>
              </mc:Fallback>
            </mc:AlternateContent>
          </a:graphicData>
        </a:graphic>
      </p:graphicFrame>
      <p:sp>
        <p:nvSpPr>
          <p:cNvPr id="8" name="Title 4">
            <a:extLst>
              <a:ext uri="{FF2B5EF4-FFF2-40B4-BE49-F238E27FC236}">
                <a16:creationId xmlns:a16="http://schemas.microsoft.com/office/drawing/2014/main" id="{E7AC203B-272A-FA42-B769-5394B881C3C9}"/>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Tree>
    <p:custDataLst>
      <p:tags r:id="rId1"/>
    </p:custDataLst>
    <p:extLst>
      <p:ext uri="{BB962C8B-B14F-4D97-AF65-F5344CB8AC3E}">
        <p14:creationId xmlns:p14="http://schemas.microsoft.com/office/powerpoint/2010/main" val="1790083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Minute Timer">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856FD444-1AB2-43D3-8EF2-0439C66144BE}"/>
              </a:ext>
            </a:extLst>
          </p:cNvPr>
          <p:cNvGrpSpPr>
            <a:grpSpLocks noChangeAspect="1"/>
          </p:cNvGrpSpPr>
          <p:nvPr userDrawn="1"/>
        </p:nvGrpSpPr>
        <p:grpSpPr bwMode="auto">
          <a:xfrm>
            <a:off x="-115410" y="0"/>
            <a:ext cx="9259410" cy="6857999"/>
            <a:chOff x="0" y="0"/>
            <a:chExt cx="5760" cy="4320"/>
          </a:xfrm>
        </p:grpSpPr>
        <p:sp>
          <p:nvSpPr>
            <p:cNvPr id="7" name="AutoShape 3">
              <a:extLst>
                <a:ext uri="{FF2B5EF4-FFF2-40B4-BE49-F238E27FC236}">
                  <a16:creationId xmlns:a16="http://schemas.microsoft.com/office/drawing/2014/main" id="{F2E84D68-A641-4C7E-BB67-95BC328FDF85}"/>
                </a:ext>
              </a:extLst>
            </p:cNvPr>
            <p:cNvSpPr>
              <a:spLocks noChangeAspect="1" noChangeArrowheads="1" noTextEdit="1"/>
            </p:cNvSpPr>
            <p:nvPr userDrawn="1"/>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33962"/>
                </a:solidFill>
              </a:endParaRPr>
            </a:p>
          </p:txBody>
        </p:sp>
        <p:sp>
          <p:nvSpPr>
            <p:cNvPr id="9" name="Freeform 5">
              <a:extLst>
                <a:ext uri="{FF2B5EF4-FFF2-40B4-BE49-F238E27FC236}">
                  <a16:creationId xmlns:a16="http://schemas.microsoft.com/office/drawing/2014/main" id="{897059C5-0445-40F5-9EE8-C4E9B2D16C82}"/>
                </a:ext>
              </a:extLst>
            </p:cNvPr>
            <p:cNvSpPr>
              <a:spLocks/>
            </p:cNvSpPr>
            <p:nvPr userDrawn="1"/>
          </p:nvSpPr>
          <p:spPr bwMode="auto">
            <a:xfrm>
              <a:off x="252" y="252"/>
              <a:ext cx="818" cy="36"/>
            </a:xfrm>
            <a:custGeom>
              <a:avLst/>
              <a:gdLst>
                <a:gd name="T0" fmla="*/ 0 w 1362"/>
                <a:gd name="T1" fmla="*/ 60 h 60"/>
                <a:gd name="T2" fmla="*/ 0 w 1362"/>
                <a:gd name="T3" fmla="*/ 60 h 60"/>
                <a:gd name="T4" fmla="*/ 1362 w 1362"/>
                <a:gd name="T5" fmla="*/ 60 h 60"/>
                <a:gd name="T6" fmla="*/ 1362 w 1362"/>
                <a:gd name="T7" fmla="*/ 0 h 60"/>
                <a:gd name="T8" fmla="*/ 0 w 1362"/>
                <a:gd name="T9" fmla="*/ 0 h 60"/>
                <a:gd name="T10" fmla="*/ 0 w 1362"/>
                <a:gd name="T11" fmla="*/ 60 h 60"/>
              </a:gdLst>
              <a:ahLst/>
              <a:cxnLst>
                <a:cxn ang="0">
                  <a:pos x="T0" y="T1"/>
                </a:cxn>
                <a:cxn ang="0">
                  <a:pos x="T2" y="T3"/>
                </a:cxn>
                <a:cxn ang="0">
                  <a:pos x="T4" y="T5"/>
                </a:cxn>
                <a:cxn ang="0">
                  <a:pos x="T6" y="T7"/>
                </a:cxn>
                <a:cxn ang="0">
                  <a:pos x="T8" y="T9"/>
                </a:cxn>
                <a:cxn ang="0">
                  <a:pos x="T10" y="T11"/>
                </a:cxn>
              </a:cxnLst>
              <a:rect l="0" t="0" r="r" b="b"/>
              <a:pathLst>
                <a:path w="1362" h="60">
                  <a:moveTo>
                    <a:pt x="0" y="60"/>
                  </a:moveTo>
                  <a:lnTo>
                    <a:pt x="0" y="60"/>
                  </a:lnTo>
                  <a:lnTo>
                    <a:pt x="1362" y="60"/>
                  </a:lnTo>
                  <a:lnTo>
                    <a:pt x="1362" y="0"/>
                  </a:lnTo>
                  <a:lnTo>
                    <a:pt x="0" y="0"/>
                  </a:lnTo>
                  <a:lnTo>
                    <a:pt x="0" y="60"/>
                  </a:lnTo>
                  <a:close/>
                </a:path>
              </a:pathLst>
            </a:custGeom>
            <a:solidFill>
              <a:srgbClr val="23396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3" name="Object 2">
            <a:hlinkClick r:id="" action="ppaction://ole?verb=0"/>
          </p:cNvPr>
          <p:cNvGraphicFramePr>
            <a:graphicFrameLocks noChangeAspect="1"/>
          </p:cNvGraphicFramePr>
          <p:nvPr userDrawn="1">
            <p:extLst>
              <p:ext uri="{D42A27DB-BD31-4B8C-83A1-F6EECF244321}">
                <p14:modId xmlns:p14="http://schemas.microsoft.com/office/powerpoint/2010/main" val="4223827550"/>
              </p:ext>
            </p:extLst>
          </p:nvPr>
        </p:nvGraphicFramePr>
        <p:xfrm>
          <a:off x="2276475" y="1885087"/>
          <a:ext cx="4570412" cy="3427412"/>
        </p:xfrm>
        <a:graphic>
          <a:graphicData uri="http://schemas.openxmlformats.org/presentationml/2006/ole">
            <mc:AlternateContent xmlns:mc="http://schemas.openxmlformats.org/markup-compatibility/2006">
              <mc:Choice xmlns:v="urn:schemas-microsoft-com:vml" Requires="v">
                <p:oleObj name="Presentation" r:id="rId3" imgW="4570378" imgH="3427437" progId="PowerPoint.Show.12">
                  <p:embed/>
                </p:oleObj>
              </mc:Choice>
              <mc:Fallback>
                <p:oleObj name="Presentation" r:id="rId3" imgW="4570378" imgH="3427437" progId="PowerPoint.Show.12">
                  <p:embed/>
                  <p:pic>
                    <p:nvPicPr>
                      <p:cNvPr id="3" name="Object 2">
                        <a:hlinkClick r:id="" action="ppaction://ole?verb=0"/>
                      </p:cNvPr>
                      <p:cNvPicPr/>
                      <p:nvPr/>
                    </p:nvPicPr>
                    <p:blipFill>
                      <a:blip r:embed="rId4"/>
                      <a:stretch>
                        <a:fillRect/>
                      </a:stretch>
                    </p:blipFill>
                    <p:spPr>
                      <a:xfrm>
                        <a:off x="2276475" y="1885087"/>
                        <a:ext cx="4570412" cy="3427412"/>
                      </a:xfrm>
                      <a:prstGeom prst="rect">
                        <a:avLst/>
                      </a:prstGeom>
                    </p:spPr>
                  </p:pic>
                </p:oleObj>
              </mc:Fallback>
            </mc:AlternateContent>
          </a:graphicData>
        </a:graphic>
      </p:graphicFrame>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srgbClr val="B93F3F"/>
              </a:solidFill>
            </a:endParaRPr>
          </a:p>
          <a:p>
            <a:endParaRPr lang="en-US" dirty="0"/>
          </a:p>
        </p:txBody>
      </p:sp>
      <p:sp>
        <p:nvSpPr>
          <p:cNvPr id="8" name="Title 4">
            <a:extLst>
              <a:ext uri="{FF2B5EF4-FFF2-40B4-BE49-F238E27FC236}">
                <a16:creationId xmlns:a16="http://schemas.microsoft.com/office/drawing/2014/main" id="{E7AC203B-272A-FA42-B769-5394B881C3C9}"/>
              </a:ext>
            </a:extLst>
          </p:cNvPr>
          <p:cNvSpPr>
            <a:spLocks noGrp="1"/>
          </p:cNvSpPr>
          <p:nvPr>
            <p:ph type="title"/>
          </p:nvPr>
        </p:nvSpPr>
        <p:spPr>
          <a:xfrm>
            <a:off x="304800" y="481368"/>
            <a:ext cx="3943350" cy="625475"/>
          </a:xfrm>
          <a:prstGeom prst="rect">
            <a:avLst/>
          </a:prstGeom>
        </p:spPr>
        <p:txBody>
          <a:bodyPr/>
          <a:lstStyle>
            <a:lvl1pPr algn="l">
              <a:defRPr sz="1800" b="1" baseline="0">
                <a:solidFill>
                  <a:srgbClr val="233962"/>
                </a:solidFill>
                <a:latin typeface="Arial" panose="020B0604020202020204" pitchFamily="34" charset="0"/>
                <a:cs typeface="Arial" panose="020B0604020202020204" pitchFamily="34" charset="0"/>
              </a:defRPr>
            </a:lvl1pPr>
          </a:lstStyle>
          <a:p>
            <a:endParaRPr lang="en-US" dirty="0"/>
          </a:p>
        </p:txBody>
      </p:sp>
    </p:spTree>
    <p:custDataLst>
      <p:tags r:id="rId1"/>
    </p:custDataLst>
    <p:extLst>
      <p:ext uri="{BB962C8B-B14F-4D97-AF65-F5344CB8AC3E}">
        <p14:creationId xmlns:p14="http://schemas.microsoft.com/office/powerpoint/2010/main" val="13270173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686558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5D8DC65-B1C0-7947-A9F9-BB5500364B54}"/>
              </a:ext>
            </a:extLst>
          </p:cNvPr>
          <p:cNvSpPr/>
          <p:nvPr userDrawn="1"/>
        </p:nvSpPr>
        <p:spPr>
          <a:xfrm>
            <a:off x="2365931" y="6383339"/>
            <a:ext cx="4572000" cy="323165"/>
          </a:xfrm>
          <a:prstGeom prst="rect">
            <a:avLst/>
          </a:prstGeom>
        </p:spPr>
        <p:txBody>
          <a:bodyPr>
            <a:spAutoFit/>
          </a:bodyPr>
          <a:lstStyle/>
          <a:p>
            <a:pPr algn="ctr"/>
            <a:r>
              <a:rPr lang="en-US" sz="825" b="0" i="0" u="none" dirty="0">
                <a:solidFill>
                  <a:srgbClr val="233962"/>
                </a:solidFill>
              </a:rPr>
              <a:t>www.eastcentral.edu</a:t>
            </a:r>
            <a:endParaRPr lang="id-ID" sz="788" b="0" i="0" u="none" baseline="0" dirty="0">
              <a:solidFill>
                <a:srgbClr val="233962"/>
              </a:solidFill>
            </a:endParaRPr>
          </a:p>
          <a:p>
            <a:pPr algn="ctr"/>
            <a:r>
              <a:rPr lang="en-US" sz="675" dirty="0">
                <a:solidFill>
                  <a:schemeClr val="tx1">
                    <a:lumMod val="50000"/>
                    <a:lumOff val="50000"/>
                  </a:schemeClr>
                </a:solidFill>
              </a:rPr>
              <a:t>© 2023 East Central College. All Rights Reserved. </a:t>
            </a:r>
            <a:endParaRPr lang="id-ID" sz="675" dirty="0">
              <a:solidFill>
                <a:schemeClr val="tx1">
                  <a:lumMod val="50000"/>
                  <a:lumOff val="50000"/>
                </a:schemeClr>
              </a:solidFill>
            </a:endParaRPr>
          </a:p>
        </p:txBody>
      </p:sp>
      <p:pic>
        <p:nvPicPr>
          <p:cNvPr id="7" name="Picture 6">
            <a:extLst>
              <a:ext uri="{FF2B5EF4-FFF2-40B4-BE49-F238E27FC236}">
                <a16:creationId xmlns:a16="http://schemas.microsoft.com/office/drawing/2014/main" id="{EDF06B08-4C08-B346-99AC-A9A1D8F35272}"/>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7494238" y="230190"/>
            <a:ext cx="1471812" cy="302588"/>
          </a:xfrm>
          <a:prstGeom prst="rect">
            <a:avLst/>
          </a:prstGeom>
        </p:spPr>
      </p:pic>
    </p:spTree>
    <p:custDataLst>
      <p:tags r:id="rId48"/>
    </p:custDataLst>
    <p:extLst>
      <p:ext uri="{BB962C8B-B14F-4D97-AF65-F5344CB8AC3E}">
        <p14:creationId xmlns:p14="http://schemas.microsoft.com/office/powerpoint/2010/main" val="26344156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0" grpId="4"/>
      <p:bldP spid="10" grpId="5"/>
      <p:bldP spid="10" grpId="6"/>
      <p:bldP spid="10" grpId="7"/>
      <p:bldP spid="10" grpId="8"/>
      <p:bldP spid="10" grpId="9"/>
      <p:bldP spid="10" grpId="10"/>
      <p:bldP spid="10" grpId="11"/>
      <p:bldP spid="10" grpId="12"/>
      <p:bldP spid="10" grpId="13"/>
    </p:bldLst>
  </p:timing>
  <p:hf hdr="0" ftr="0"/>
  <p:txStyles>
    <p:titleStyle>
      <a:lvl1pPr algn="l" defTabSz="914400" rtl="0" eaLnBrk="1" latinLnBrk="0" hangingPunct="1">
        <a:lnSpc>
          <a:spcPct val="90000"/>
        </a:lnSpc>
        <a:spcBef>
          <a:spcPct val="0"/>
        </a:spcBef>
        <a:buNone/>
        <a:defRPr sz="32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520750" y="1752600"/>
            <a:ext cx="5041850" cy="1676400"/>
          </a:xfrm>
          <a:prstGeom prst="rect">
            <a:avLst/>
          </a:prstGeom>
          <a:noFill/>
          <a:ln/>
        </p:spPr>
        <p:txBody>
          <a:bodyPr wrap="square" rtlCol="0" anchor="t"/>
          <a:lstStyle/>
          <a:p>
            <a:pPr>
              <a:lnSpc>
                <a:spcPts val="4264"/>
              </a:lnSpc>
            </a:pPr>
            <a:r>
              <a:rPr lang="en-US" sz="3281" b="1" dirty="0">
                <a:solidFill>
                  <a:schemeClr val="bg1"/>
                </a:solidFill>
                <a:latin typeface="Inconsolata" pitchFamily="34" charset="0"/>
                <a:ea typeface="Inconsolata" pitchFamily="34" charset="-122"/>
                <a:cs typeface="Inconsolata" pitchFamily="34" charset="-120"/>
              </a:rPr>
              <a:t>An Introduction to AI Text-Generation Software</a:t>
            </a:r>
            <a:endParaRPr lang="en-US" sz="3281" dirty="0">
              <a:solidFill>
                <a:schemeClr val="bg1"/>
              </a:solidFill>
            </a:endParaRPr>
          </a:p>
        </p:txBody>
      </p:sp>
      <p:sp>
        <p:nvSpPr>
          <p:cNvPr id="5" name="Text 3"/>
          <p:cNvSpPr/>
          <p:nvPr/>
        </p:nvSpPr>
        <p:spPr>
          <a:xfrm>
            <a:off x="520750" y="3429000"/>
            <a:ext cx="5194250" cy="1977391"/>
          </a:xfrm>
          <a:prstGeom prst="rect">
            <a:avLst/>
          </a:prstGeom>
          <a:noFill/>
          <a:ln/>
        </p:spPr>
        <p:txBody>
          <a:bodyPr wrap="square" rtlCol="0" anchor="t"/>
          <a:lstStyle/>
          <a:p>
            <a:pPr>
              <a:lnSpc>
                <a:spcPts val="1968"/>
              </a:lnSpc>
            </a:pPr>
            <a:r>
              <a:rPr lang="en-US" sz="1400" dirty="0">
                <a:solidFill>
                  <a:srgbClr val="DAD1E6"/>
                </a:solidFill>
                <a:latin typeface="Fira Sans" pitchFamily="34" charset="0"/>
                <a:ea typeface="Fira Sans" pitchFamily="34" charset="-122"/>
                <a:cs typeface="Fira Sans" pitchFamily="34" charset="-120"/>
              </a:rPr>
              <a:t>Artificial intelligence text-generation software has become ubiquitous in the modern world. </a:t>
            </a:r>
          </a:p>
          <a:p>
            <a:pPr>
              <a:lnSpc>
                <a:spcPts val="1968"/>
              </a:lnSpc>
            </a:pPr>
            <a:endParaRPr lang="en-US" sz="1400" dirty="0">
              <a:solidFill>
                <a:srgbClr val="DAD1E6"/>
              </a:solidFill>
              <a:latin typeface="Fira Sans" pitchFamily="34" charset="0"/>
              <a:ea typeface="Fira Sans" pitchFamily="34" charset="-122"/>
              <a:cs typeface="Fira Sans" pitchFamily="34" charset="-120"/>
            </a:endParaRPr>
          </a:p>
          <a:p>
            <a:pPr>
              <a:lnSpc>
                <a:spcPts val="1968"/>
              </a:lnSpc>
            </a:pPr>
            <a:r>
              <a:rPr lang="en-US" sz="1400" dirty="0">
                <a:solidFill>
                  <a:srgbClr val="DAD1E6"/>
                </a:solidFill>
                <a:latin typeface="Fira Sans" pitchFamily="34" charset="0"/>
                <a:ea typeface="Fira Sans" pitchFamily="34" charset="-122"/>
                <a:cs typeface="Fira Sans" pitchFamily="34" charset="-120"/>
              </a:rPr>
              <a:t>In this presentation, we will cover the potential benefits and risks of using such technology and provide guidelines on how to use it safely and ethically.</a:t>
            </a:r>
            <a:endParaRPr lang="en-US" sz="1400" dirty="0"/>
          </a:p>
        </p:txBody>
      </p:sp>
      <p:sp>
        <p:nvSpPr>
          <p:cNvPr id="2" name="Rectangle 1">
            <a:extLst>
              <a:ext uri="{FF2B5EF4-FFF2-40B4-BE49-F238E27FC236}">
                <a16:creationId xmlns:a16="http://schemas.microsoft.com/office/drawing/2014/main" id="{F40C423B-8D4A-E32A-13EE-505D7F19809F}"/>
              </a:ext>
            </a:extLst>
          </p:cNvPr>
          <p:cNvSpPr/>
          <p:nvPr/>
        </p:nvSpPr>
        <p:spPr>
          <a:xfrm>
            <a:off x="6400800" y="1447799"/>
            <a:ext cx="2743200" cy="3958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270D540-6234-9AE0-0FB4-3D3D6FD88F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8000" y="2819401"/>
            <a:ext cx="1600200" cy="1371600"/>
          </a:xfrm>
          <a:prstGeom prst="rect">
            <a:avLst/>
          </a:prstGeom>
        </p:spPr>
      </p:pic>
      <p:sp>
        <p:nvSpPr>
          <p:cNvPr id="8" name="Rectangle 7">
            <a:extLst>
              <a:ext uri="{FF2B5EF4-FFF2-40B4-BE49-F238E27FC236}">
                <a16:creationId xmlns:a16="http://schemas.microsoft.com/office/drawing/2014/main" id="{F0A4E48C-B8EB-5F51-257F-D3EF10ED0AC4}"/>
              </a:ext>
            </a:extLst>
          </p:cNvPr>
          <p:cNvSpPr/>
          <p:nvPr/>
        </p:nvSpPr>
        <p:spPr>
          <a:xfrm>
            <a:off x="304800" y="152400"/>
            <a:ext cx="1752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304800" y="609600"/>
            <a:ext cx="7224713" cy="451321"/>
          </a:xfrm>
          <a:prstGeom prst="rect">
            <a:avLst/>
          </a:prstGeom>
          <a:noFill/>
          <a:ln/>
        </p:spPr>
        <p:txBody>
          <a:bodyPr wrap="none" rtlCol="0" anchor="t"/>
          <a:lstStyle/>
          <a:p>
            <a:pPr>
              <a:lnSpc>
                <a:spcPts val="3554"/>
              </a:lnSpc>
            </a:pPr>
            <a:r>
              <a:rPr lang="en-US" sz="2734" b="1" dirty="0">
                <a:solidFill>
                  <a:srgbClr val="303030"/>
                </a:solidFill>
                <a:latin typeface="Inconsolata" pitchFamily="34" charset="0"/>
                <a:ea typeface="Inconsolata" pitchFamily="34" charset="-122"/>
                <a:cs typeface="Inconsolata" pitchFamily="34" charset="-120"/>
              </a:rPr>
              <a:t>The Broader Implications of AI in Society</a:t>
            </a:r>
            <a:endParaRPr lang="en-US" sz="2734" dirty="0">
              <a:solidFill>
                <a:srgbClr val="303030"/>
              </a:solidFill>
            </a:endParaRPr>
          </a:p>
        </p:txBody>
      </p:sp>
      <p:sp>
        <p:nvSpPr>
          <p:cNvPr id="5" name="Text 3"/>
          <p:cNvSpPr/>
          <p:nvPr/>
        </p:nvSpPr>
        <p:spPr>
          <a:xfrm>
            <a:off x="443656" y="2103909"/>
            <a:ext cx="1388715" cy="225624"/>
          </a:xfrm>
          <a:prstGeom prst="rect">
            <a:avLst/>
          </a:prstGeom>
          <a:noFill/>
          <a:ln/>
        </p:spPr>
        <p:txBody>
          <a:bodyPr wrap="none" rtlCol="0" anchor="t"/>
          <a:lstStyle/>
          <a:p>
            <a:pPr>
              <a:lnSpc>
                <a:spcPts val="1777"/>
              </a:lnSpc>
            </a:pPr>
            <a:r>
              <a:rPr lang="en-US" sz="1600" b="1" dirty="0">
                <a:solidFill>
                  <a:schemeClr val="bg1"/>
                </a:solidFill>
                <a:latin typeface="Inconsolata" pitchFamily="34" charset="0"/>
                <a:ea typeface="Inconsolata" pitchFamily="34" charset="-122"/>
                <a:cs typeface="Inconsolata" pitchFamily="34" charset="-120"/>
              </a:rPr>
              <a:t>Benefits</a:t>
            </a:r>
            <a:endParaRPr lang="en-US" sz="1600" dirty="0">
              <a:solidFill>
                <a:schemeClr val="bg1"/>
              </a:solidFill>
            </a:endParaRPr>
          </a:p>
        </p:txBody>
      </p:sp>
      <p:sp>
        <p:nvSpPr>
          <p:cNvPr id="6" name="Text 4"/>
          <p:cNvSpPr/>
          <p:nvPr/>
        </p:nvSpPr>
        <p:spPr>
          <a:xfrm>
            <a:off x="4497288" y="2103909"/>
            <a:ext cx="1388715" cy="225624"/>
          </a:xfrm>
          <a:prstGeom prst="rect">
            <a:avLst/>
          </a:prstGeom>
          <a:noFill/>
          <a:ln/>
        </p:spPr>
        <p:txBody>
          <a:bodyPr wrap="none" rtlCol="0" anchor="t"/>
          <a:lstStyle/>
          <a:p>
            <a:pPr>
              <a:lnSpc>
                <a:spcPts val="1777"/>
              </a:lnSpc>
            </a:pPr>
            <a:r>
              <a:rPr lang="en-US" sz="1600" b="1" dirty="0">
                <a:solidFill>
                  <a:schemeClr val="bg1"/>
                </a:solidFill>
                <a:latin typeface="Inconsolata" pitchFamily="34" charset="0"/>
                <a:ea typeface="Inconsolata" pitchFamily="34" charset="-122"/>
                <a:cs typeface="Inconsolata" pitchFamily="34" charset="-120"/>
              </a:rPr>
              <a:t>Concerns</a:t>
            </a:r>
            <a:endParaRPr lang="en-US" sz="1600" dirty="0">
              <a:solidFill>
                <a:schemeClr val="bg1"/>
              </a:solidFill>
            </a:endParaRPr>
          </a:p>
        </p:txBody>
      </p:sp>
      <p:sp>
        <p:nvSpPr>
          <p:cNvPr id="7" name="Shape 5"/>
          <p:cNvSpPr/>
          <p:nvPr/>
        </p:nvSpPr>
        <p:spPr>
          <a:xfrm>
            <a:off x="304800" y="2438400"/>
            <a:ext cx="8102501" cy="1175593"/>
          </a:xfrm>
          <a:prstGeom prst="rect">
            <a:avLst/>
          </a:prstGeom>
          <a:solidFill>
            <a:schemeClr val="bg1"/>
          </a:solidFill>
          <a:ln/>
        </p:spPr>
      </p:sp>
      <p:sp>
        <p:nvSpPr>
          <p:cNvPr id="8" name="Text 6"/>
          <p:cNvSpPr/>
          <p:nvPr/>
        </p:nvSpPr>
        <p:spPr>
          <a:xfrm>
            <a:off x="443656" y="2486382"/>
            <a:ext cx="3549030" cy="249883"/>
          </a:xfrm>
          <a:prstGeom prst="rect">
            <a:avLst/>
          </a:prstGeom>
          <a:noFill/>
          <a:ln/>
        </p:spPr>
        <p:txBody>
          <a:bodyPr wrap="none" rtlCol="0" anchor="t"/>
          <a:lstStyle/>
          <a:p>
            <a:pPr marL="214313" indent="-214313">
              <a:lnSpc>
                <a:spcPts val="1968"/>
              </a:lnSpc>
              <a:buSzPct val="100000"/>
              <a:buChar char="•"/>
            </a:pPr>
            <a:r>
              <a:rPr lang="en-US" sz="1200" dirty="0">
                <a:solidFill>
                  <a:srgbClr val="303030"/>
                </a:solidFill>
                <a:latin typeface="Fira Sans" pitchFamily="34" charset="0"/>
                <a:ea typeface="Fira Sans" pitchFamily="34" charset="-122"/>
                <a:cs typeface="Fira Sans" pitchFamily="34" charset="-120"/>
              </a:rPr>
              <a:t>Increased efficiency</a:t>
            </a:r>
            <a:endParaRPr lang="en-US" sz="1200" dirty="0">
              <a:solidFill>
                <a:srgbClr val="303030"/>
              </a:solidFill>
            </a:endParaRPr>
          </a:p>
        </p:txBody>
      </p:sp>
      <p:sp>
        <p:nvSpPr>
          <p:cNvPr id="9" name="Text 7"/>
          <p:cNvSpPr/>
          <p:nvPr/>
        </p:nvSpPr>
        <p:spPr>
          <a:xfrm>
            <a:off x="443656" y="2840369"/>
            <a:ext cx="3549030" cy="249883"/>
          </a:xfrm>
          <a:prstGeom prst="rect">
            <a:avLst/>
          </a:prstGeom>
          <a:noFill/>
          <a:ln/>
        </p:spPr>
        <p:txBody>
          <a:bodyPr wrap="none" rtlCol="0" anchor="t"/>
          <a:lstStyle/>
          <a:p>
            <a:pPr marL="214313" indent="-214313">
              <a:lnSpc>
                <a:spcPts val="1968"/>
              </a:lnSpc>
              <a:buSzPct val="100000"/>
              <a:buChar char="•"/>
            </a:pPr>
            <a:r>
              <a:rPr lang="en-US" sz="1200" dirty="0">
                <a:solidFill>
                  <a:srgbClr val="303030"/>
                </a:solidFill>
                <a:latin typeface="Fira Sans" pitchFamily="34" charset="0"/>
                <a:ea typeface="Fira Sans" pitchFamily="34" charset="-122"/>
                <a:cs typeface="Fira Sans" pitchFamily="34" charset="-120"/>
              </a:rPr>
              <a:t>Improved accuracy</a:t>
            </a:r>
            <a:endParaRPr lang="en-US" sz="1200" dirty="0">
              <a:solidFill>
                <a:srgbClr val="303030"/>
              </a:solidFill>
            </a:endParaRPr>
          </a:p>
        </p:txBody>
      </p:sp>
      <p:sp>
        <p:nvSpPr>
          <p:cNvPr id="10" name="Text 8"/>
          <p:cNvSpPr/>
          <p:nvPr/>
        </p:nvSpPr>
        <p:spPr>
          <a:xfrm>
            <a:off x="443656" y="3194357"/>
            <a:ext cx="3549030" cy="249883"/>
          </a:xfrm>
          <a:prstGeom prst="rect">
            <a:avLst/>
          </a:prstGeom>
          <a:noFill/>
          <a:ln/>
        </p:spPr>
        <p:txBody>
          <a:bodyPr wrap="none" rtlCol="0" anchor="t"/>
          <a:lstStyle/>
          <a:p>
            <a:pPr marL="214313" indent="-214313">
              <a:lnSpc>
                <a:spcPts val="1968"/>
              </a:lnSpc>
              <a:buSzPct val="100000"/>
              <a:buChar char="•"/>
            </a:pPr>
            <a:r>
              <a:rPr lang="en-US" sz="1200" dirty="0">
                <a:solidFill>
                  <a:srgbClr val="303030"/>
                </a:solidFill>
                <a:latin typeface="Fira Sans" pitchFamily="34" charset="0"/>
                <a:ea typeface="Fira Sans" pitchFamily="34" charset="-122"/>
                <a:cs typeface="Fira Sans" pitchFamily="34" charset="-120"/>
              </a:rPr>
              <a:t>New job opportunities</a:t>
            </a:r>
            <a:endParaRPr lang="en-US" sz="1200" dirty="0">
              <a:solidFill>
                <a:srgbClr val="303030"/>
              </a:solidFill>
            </a:endParaRPr>
          </a:p>
        </p:txBody>
      </p:sp>
      <p:sp>
        <p:nvSpPr>
          <p:cNvPr id="11" name="Text 9"/>
          <p:cNvSpPr/>
          <p:nvPr/>
        </p:nvSpPr>
        <p:spPr>
          <a:xfrm>
            <a:off x="4497287" y="2486382"/>
            <a:ext cx="3549030" cy="249883"/>
          </a:xfrm>
          <a:prstGeom prst="rect">
            <a:avLst/>
          </a:prstGeom>
          <a:noFill/>
          <a:ln/>
        </p:spPr>
        <p:txBody>
          <a:bodyPr wrap="none" rtlCol="0" anchor="t"/>
          <a:lstStyle/>
          <a:p>
            <a:pPr marL="214313" indent="-214313">
              <a:lnSpc>
                <a:spcPts val="1968"/>
              </a:lnSpc>
              <a:buSzPct val="100000"/>
              <a:buChar char="•"/>
            </a:pPr>
            <a:r>
              <a:rPr lang="en-US" sz="1200" dirty="0">
                <a:solidFill>
                  <a:srgbClr val="303030"/>
                </a:solidFill>
                <a:latin typeface="Fira Sans" pitchFamily="34" charset="0"/>
                <a:ea typeface="Fira Sans" pitchFamily="34" charset="-122"/>
                <a:cs typeface="Fira Sans" pitchFamily="34" charset="-120"/>
              </a:rPr>
              <a:t>Job displacement</a:t>
            </a:r>
            <a:endParaRPr lang="en-US" sz="1200" dirty="0">
              <a:solidFill>
                <a:srgbClr val="303030"/>
              </a:solidFill>
            </a:endParaRPr>
          </a:p>
        </p:txBody>
      </p:sp>
      <p:sp>
        <p:nvSpPr>
          <p:cNvPr id="12" name="Text 10"/>
          <p:cNvSpPr/>
          <p:nvPr/>
        </p:nvSpPr>
        <p:spPr>
          <a:xfrm>
            <a:off x="4497287" y="2840369"/>
            <a:ext cx="3549030" cy="249883"/>
          </a:xfrm>
          <a:prstGeom prst="rect">
            <a:avLst/>
          </a:prstGeom>
          <a:noFill/>
          <a:ln/>
        </p:spPr>
        <p:txBody>
          <a:bodyPr wrap="none" rtlCol="0" anchor="t"/>
          <a:lstStyle/>
          <a:p>
            <a:pPr marL="214313" indent="-214313">
              <a:lnSpc>
                <a:spcPts val="1968"/>
              </a:lnSpc>
              <a:buSzPct val="100000"/>
              <a:buChar char="•"/>
            </a:pPr>
            <a:r>
              <a:rPr lang="en-US" sz="1200" dirty="0">
                <a:solidFill>
                  <a:srgbClr val="303030"/>
                </a:solidFill>
                <a:latin typeface="Fira Sans" pitchFamily="34" charset="0"/>
                <a:ea typeface="Fira Sans" pitchFamily="34" charset="-122"/>
                <a:cs typeface="Fira Sans" pitchFamily="34" charset="-120"/>
              </a:rPr>
              <a:t>Social inequality</a:t>
            </a:r>
            <a:endParaRPr lang="en-US" sz="1200" dirty="0">
              <a:solidFill>
                <a:srgbClr val="303030"/>
              </a:solidFill>
            </a:endParaRPr>
          </a:p>
        </p:txBody>
      </p:sp>
      <p:sp>
        <p:nvSpPr>
          <p:cNvPr id="13" name="Text 11"/>
          <p:cNvSpPr/>
          <p:nvPr/>
        </p:nvSpPr>
        <p:spPr>
          <a:xfrm>
            <a:off x="4497287" y="3194357"/>
            <a:ext cx="3549030" cy="249883"/>
          </a:xfrm>
          <a:prstGeom prst="rect">
            <a:avLst/>
          </a:prstGeom>
          <a:noFill/>
          <a:ln/>
        </p:spPr>
        <p:txBody>
          <a:bodyPr wrap="none" rtlCol="0" anchor="t"/>
          <a:lstStyle/>
          <a:p>
            <a:pPr marL="214313" indent="-214313">
              <a:lnSpc>
                <a:spcPts val="1968"/>
              </a:lnSpc>
              <a:buSzPct val="100000"/>
              <a:buChar char="•"/>
            </a:pPr>
            <a:r>
              <a:rPr lang="en-US" sz="1200" dirty="0">
                <a:solidFill>
                  <a:srgbClr val="303030"/>
                </a:solidFill>
                <a:latin typeface="Fira Sans" pitchFamily="34" charset="0"/>
                <a:ea typeface="Fira Sans" pitchFamily="34" charset="-122"/>
                <a:cs typeface="Fira Sans" pitchFamily="34" charset="-120"/>
              </a:rPr>
              <a:t>Lack of transparency</a:t>
            </a:r>
            <a:endParaRPr lang="en-US" sz="1200" dirty="0">
              <a:solidFill>
                <a:srgbClr val="303030"/>
              </a:solidFill>
            </a:endParaRPr>
          </a:p>
        </p:txBody>
      </p:sp>
      <p:sp>
        <p:nvSpPr>
          <p:cNvPr id="14" name="Text 12"/>
          <p:cNvSpPr/>
          <p:nvPr/>
        </p:nvSpPr>
        <p:spPr>
          <a:xfrm>
            <a:off x="304801" y="3752850"/>
            <a:ext cx="6477000" cy="1175593"/>
          </a:xfrm>
          <a:prstGeom prst="rect">
            <a:avLst/>
          </a:prstGeom>
          <a:noFill/>
          <a:ln/>
        </p:spPr>
        <p:txBody>
          <a:bodyPr wrap="square" rtlCol="0" anchor="t"/>
          <a:lstStyle/>
          <a:p>
            <a:pPr>
              <a:lnSpc>
                <a:spcPts val="1968"/>
              </a:lnSpc>
            </a:pPr>
            <a:r>
              <a:rPr lang="en-US" sz="1200" dirty="0">
                <a:solidFill>
                  <a:schemeClr val="bg1"/>
                </a:solidFill>
                <a:latin typeface="Fira Sans" pitchFamily="34" charset="0"/>
                <a:ea typeface="Fira Sans" pitchFamily="34" charset="-122"/>
                <a:cs typeface="Fira Sans" pitchFamily="34" charset="-120"/>
              </a:rPr>
              <a:t>As AI technology continues to advance, it's important to consider its potential impact on society and take measures to ensure its development is ethical and responsible. What are the dangers? What role do you play?</a:t>
            </a:r>
            <a:endParaRPr lang="en-US" sz="1200" dirty="0">
              <a:solidFill>
                <a:schemeClr val="bg1"/>
              </a:solidFill>
            </a:endParaRPr>
          </a:p>
        </p:txBody>
      </p:sp>
      <p:sp>
        <p:nvSpPr>
          <p:cNvPr id="17" name="Rectangle 16">
            <a:extLst>
              <a:ext uri="{FF2B5EF4-FFF2-40B4-BE49-F238E27FC236}">
                <a16:creationId xmlns:a16="http://schemas.microsoft.com/office/drawing/2014/main" id="{ADCFAD34-4D56-EAF7-D6D9-F9B6746BD1B4}"/>
              </a:ext>
            </a:extLst>
          </p:cNvPr>
          <p:cNvSpPr/>
          <p:nvPr/>
        </p:nvSpPr>
        <p:spPr>
          <a:xfrm>
            <a:off x="381000" y="381000"/>
            <a:ext cx="1371600" cy="119733"/>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304801" y="485627"/>
            <a:ext cx="4328724" cy="902643"/>
          </a:xfrm>
          <a:prstGeom prst="rect">
            <a:avLst/>
          </a:prstGeom>
          <a:noFill/>
          <a:ln/>
        </p:spPr>
        <p:txBody>
          <a:bodyPr wrap="square" rtlCol="0" anchor="t"/>
          <a:lstStyle/>
          <a:p>
            <a:pPr>
              <a:lnSpc>
                <a:spcPts val="3554"/>
              </a:lnSpc>
            </a:pPr>
            <a:r>
              <a:rPr lang="en-US" sz="2734" b="1" dirty="0">
                <a:solidFill>
                  <a:schemeClr val="bg1"/>
                </a:solidFill>
                <a:latin typeface="Inconsolata" pitchFamily="34" charset="0"/>
                <a:ea typeface="Inconsolata" pitchFamily="34" charset="-122"/>
                <a:cs typeface="Inconsolata" pitchFamily="34" charset="-120"/>
              </a:rPr>
              <a:t>What are LLMs?</a:t>
            </a:r>
            <a:endParaRPr lang="en-US" sz="2734" dirty="0">
              <a:solidFill>
                <a:schemeClr val="bg1"/>
              </a:solidFill>
            </a:endParaRPr>
          </a:p>
        </p:txBody>
      </p:sp>
      <p:sp>
        <p:nvSpPr>
          <p:cNvPr id="5" name="Shape 3"/>
          <p:cNvSpPr/>
          <p:nvPr/>
        </p:nvSpPr>
        <p:spPr>
          <a:xfrm>
            <a:off x="496714" y="1817787"/>
            <a:ext cx="387545" cy="404150"/>
          </a:xfrm>
          <a:prstGeom prst="roundRect">
            <a:avLst>
              <a:gd name="adj" fmla="val 13333"/>
            </a:avLst>
          </a:prstGeom>
          <a:solidFill>
            <a:schemeClr val="bg1"/>
          </a:solidFill>
          <a:ln/>
        </p:spPr>
      </p:sp>
      <p:sp>
        <p:nvSpPr>
          <p:cNvPr id="6" name="Text 4"/>
          <p:cNvSpPr/>
          <p:nvPr/>
        </p:nvSpPr>
        <p:spPr>
          <a:xfrm>
            <a:off x="600523" y="1838622"/>
            <a:ext cx="129951" cy="350155"/>
          </a:xfrm>
          <a:prstGeom prst="rect">
            <a:avLst/>
          </a:prstGeom>
          <a:noFill/>
          <a:ln/>
        </p:spPr>
        <p:txBody>
          <a:bodyPr wrap="none" rtlCol="0" anchor="t"/>
          <a:lstStyle/>
          <a:p>
            <a:pPr algn="ctr">
              <a:lnSpc>
                <a:spcPts val="2132"/>
              </a:lnSpc>
            </a:pPr>
            <a:r>
              <a:rPr lang="en-US" sz="2000" b="1" dirty="0">
                <a:solidFill>
                  <a:srgbClr val="233962"/>
                </a:solidFill>
                <a:latin typeface="Inconsolata" pitchFamily="34" charset="0"/>
                <a:ea typeface="Inconsolata" pitchFamily="34" charset="-122"/>
                <a:cs typeface="Inconsolata" pitchFamily="34" charset="-120"/>
              </a:rPr>
              <a:t>1</a:t>
            </a:r>
            <a:endParaRPr lang="en-US" sz="2000" dirty="0">
              <a:solidFill>
                <a:srgbClr val="233962"/>
              </a:solidFill>
            </a:endParaRPr>
          </a:p>
        </p:txBody>
      </p:sp>
      <p:sp>
        <p:nvSpPr>
          <p:cNvPr id="7" name="Text 5"/>
          <p:cNvSpPr/>
          <p:nvPr/>
        </p:nvSpPr>
        <p:spPr>
          <a:xfrm>
            <a:off x="948036" y="1861169"/>
            <a:ext cx="1722406" cy="291829"/>
          </a:xfrm>
          <a:prstGeom prst="rect">
            <a:avLst/>
          </a:prstGeom>
          <a:noFill/>
          <a:ln/>
        </p:spPr>
        <p:txBody>
          <a:bodyPr wrap="none" rtlCol="0" anchor="t"/>
          <a:lstStyle/>
          <a:p>
            <a:pPr>
              <a:lnSpc>
                <a:spcPts val="1777"/>
              </a:lnSpc>
            </a:pPr>
            <a:r>
              <a:rPr lang="en-US" sz="2000" b="1" dirty="0">
                <a:solidFill>
                  <a:schemeClr val="bg1"/>
                </a:solidFill>
                <a:latin typeface="Inconsolata" pitchFamily="34" charset="0"/>
                <a:ea typeface="Inconsolata" pitchFamily="34" charset="-122"/>
                <a:cs typeface="Inconsolata" pitchFamily="34" charset="-120"/>
              </a:rPr>
              <a:t>AI Text Generators</a:t>
            </a:r>
            <a:endParaRPr lang="en-US" sz="2000" dirty="0">
              <a:solidFill>
                <a:schemeClr val="bg1"/>
              </a:solidFill>
            </a:endParaRPr>
          </a:p>
        </p:txBody>
      </p:sp>
      <p:sp>
        <p:nvSpPr>
          <p:cNvPr id="8" name="Text 6"/>
          <p:cNvSpPr/>
          <p:nvPr/>
        </p:nvSpPr>
        <p:spPr>
          <a:xfrm>
            <a:off x="948036" y="2225649"/>
            <a:ext cx="3319164" cy="1939231"/>
          </a:xfrm>
          <a:prstGeom prst="rect">
            <a:avLst/>
          </a:prstGeom>
          <a:noFill/>
          <a:ln/>
        </p:spPr>
        <p:txBody>
          <a:bodyPr wrap="square" rtlCol="0" anchor="t"/>
          <a:lstStyle/>
          <a:p>
            <a:pPr>
              <a:lnSpc>
                <a:spcPts val="1968"/>
              </a:lnSpc>
            </a:pPr>
            <a:r>
              <a:rPr lang="en-US" sz="1600" dirty="0">
                <a:solidFill>
                  <a:schemeClr val="bg1"/>
                </a:solidFill>
                <a:latin typeface="Fira Sans" pitchFamily="34" charset="0"/>
                <a:ea typeface="Fira Sans" pitchFamily="34" charset="-122"/>
                <a:cs typeface="Fira Sans" pitchFamily="34" charset="-120"/>
              </a:rPr>
              <a:t>Designed to generate human-like text based on the input they receive. They can answer questions, write essays, summarize documents, and even create poetry.</a:t>
            </a:r>
          </a:p>
        </p:txBody>
      </p:sp>
      <p:sp>
        <p:nvSpPr>
          <p:cNvPr id="9" name="Shape 7"/>
          <p:cNvSpPr/>
          <p:nvPr/>
        </p:nvSpPr>
        <p:spPr>
          <a:xfrm>
            <a:off x="580296" y="4241758"/>
            <a:ext cx="312464" cy="312464"/>
          </a:xfrm>
          <a:prstGeom prst="roundRect">
            <a:avLst>
              <a:gd name="adj" fmla="val 13333"/>
            </a:avLst>
          </a:prstGeom>
          <a:solidFill>
            <a:schemeClr val="bg1"/>
          </a:solidFill>
          <a:ln/>
        </p:spPr>
      </p:sp>
      <p:sp>
        <p:nvSpPr>
          <p:cNvPr id="10" name="Text 8"/>
          <p:cNvSpPr/>
          <p:nvPr/>
        </p:nvSpPr>
        <p:spPr>
          <a:xfrm>
            <a:off x="684103" y="4262594"/>
            <a:ext cx="104775" cy="270718"/>
          </a:xfrm>
          <a:prstGeom prst="rect">
            <a:avLst/>
          </a:prstGeom>
          <a:noFill/>
          <a:ln/>
        </p:spPr>
        <p:txBody>
          <a:bodyPr wrap="none" rtlCol="0" anchor="t"/>
          <a:lstStyle/>
          <a:p>
            <a:pPr algn="ctr">
              <a:lnSpc>
                <a:spcPts val="2132"/>
              </a:lnSpc>
            </a:pPr>
            <a:r>
              <a:rPr lang="en-US" sz="2000" b="1" dirty="0">
                <a:solidFill>
                  <a:srgbClr val="233962"/>
                </a:solidFill>
                <a:latin typeface="Inconsolata" pitchFamily="34" charset="0"/>
                <a:ea typeface="Inconsolata" pitchFamily="34" charset="-122"/>
                <a:cs typeface="Inconsolata" pitchFamily="34" charset="-120"/>
              </a:rPr>
              <a:t>2</a:t>
            </a:r>
            <a:endParaRPr lang="en-US" sz="2000" dirty="0">
              <a:solidFill>
                <a:srgbClr val="233962"/>
              </a:solidFill>
            </a:endParaRPr>
          </a:p>
        </p:txBody>
      </p:sp>
      <p:sp>
        <p:nvSpPr>
          <p:cNvPr id="11" name="Text 9"/>
          <p:cNvSpPr/>
          <p:nvPr/>
        </p:nvSpPr>
        <p:spPr>
          <a:xfrm>
            <a:off x="1031616" y="4285141"/>
            <a:ext cx="1388715" cy="225624"/>
          </a:xfrm>
          <a:prstGeom prst="rect">
            <a:avLst/>
          </a:prstGeom>
          <a:noFill/>
          <a:ln/>
        </p:spPr>
        <p:txBody>
          <a:bodyPr wrap="none" rtlCol="0" anchor="t"/>
          <a:lstStyle/>
          <a:p>
            <a:pPr>
              <a:lnSpc>
                <a:spcPts val="1777"/>
              </a:lnSpc>
            </a:pPr>
            <a:r>
              <a:rPr lang="en-US" sz="2000" b="1" dirty="0">
                <a:solidFill>
                  <a:schemeClr val="bg1"/>
                </a:solidFill>
                <a:latin typeface="Inconsolata" pitchFamily="34" charset="0"/>
                <a:ea typeface="Inconsolata" pitchFamily="34" charset="-122"/>
                <a:cs typeface="Inconsolata" pitchFamily="34" charset="-120"/>
              </a:rPr>
              <a:t>Training Process</a:t>
            </a:r>
            <a:endParaRPr lang="en-US" sz="2000" dirty="0">
              <a:solidFill>
                <a:schemeClr val="bg1"/>
              </a:solidFill>
            </a:endParaRPr>
          </a:p>
        </p:txBody>
      </p:sp>
      <p:sp>
        <p:nvSpPr>
          <p:cNvPr id="12" name="Text 10"/>
          <p:cNvSpPr/>
          <p:nvPr/>
        </p:nvSpPr>
        <p:spPr>
          <a:xfrm>
            <a:off x="1031617" y="4649620"/>
            <a:ext cx="3319164" cy="2208379"/>
          </a:xfrm>
          <a:prstGeom prst="rect">
            <a:avLst/>
          </a:prstGeom>
          <a:noFill/>
          <a:ln/>
        </p:spPr>
        <p:txBody>
          <a:bodyPr wrap="square" rtlCol="0" anchor="t"/>
          <a:lstStyle/>
          <a:p>
            <a:pPr>
              <a:lnSpc>
                <a:spcPts val="1968"/>
              </a:lnSpc>
            </a:pPr>
            <a:r>
              <a:rPr lang="en-US" sz="1600" dirty="0">
                <a:solidFill>
                  <a:schemeClr val="bg1"/>
                </a:solidFill>
                <a:latin typeface="Fira Sans" pitchFamily="34" charset="0"/>
                <a:ea typeface="Fira Sans" pitchFamily="34" charset="-122"/>
                <a:cs typeface="Fira Sans" pitchFamily="34" charset="-120"/>
              </a:rPr>
              <a:t>Trained on massive amounts of text data, learning patterns, structures, and context from this data. They do not "understand" the text but make predictions based on statistical patterns they've identified during training.</a:t>
            </a:r>
          </a:p>
        </p:txBody>
      </p:sp>
      <p:sp>
        <p:nvSpPr>
          <p:cNvPr id="13" name="Shape 11"/>
          <p:cNvSpPr/>
          <p:nvPr/>
        </p:nvSpPr>
        <p:spPr>
          <a:xfrm>
            <a:off x="4958878" y="1817788"/>
            <a:ext cx="312464" cy="312464"/>
          </a:xfrm>
          <a:prstGeom prst="roundRect">
            <a:avLst>
              <a:gd name="adj" fmla="val 13333"/>
            </a:avLst>
          </a:prstGeom>
          <a:solidFill>
            <a:srgbClr val="233962"/>
          </a:solidFill>
          <a:ln/>
        </p:spPr>
      </p:sp>
      <p:sp>
        <p:nvSpPr>
          <p:cNvPr id="14" name="Text 12"/>
          <p:cNvSpPr/>
          <p:nvPr/>
        </p:nvSpPr>
        <p:spPr>
          <a:xfrm>
            <a:off x="5062686" y="1838623"/>
            <a:ext cx="104775" cy="270718"/>
          </a:xfrm>
          <a:prstGeom prst="rect">
            <a:avLst/>
          </a:prstGeom>
          <a:solidFill>
            <a:srgbClr val="233962"/>
          </a:solidFill>
          <a:ln/>
        </p:spPr>
        <p:txBody>
          <a:bodyPr wrap="none" rtlCol="0" anchor="t"/>
          <a:lstStyle/>
          <a:p>
            <a:pPr algn="ctr">
              <a:lnSpc>
                <a:spcPts val="2132"/>
              </a:lnSpc>
            </a:pPr>
            <a:r>
              <a:rPr lang="en-US" sz="2000" b="1" dirty="0">
                <a:solidFill>
                  <a:schemeClr val="bg1"/>
                </a:solidFill>
                <a:latin typeface="Inconsolata" pitchFamily="34" charset="0"/>
                <a:ea typeface="Inconsolata" pitchFamily="34" charset="-122"/>
                <a:cs typeface="Inconsolata" pitchFamily="34" charset="-120"/>
              </a:rPr>
              <a:t>3</a:t>
            </a:r>
            <a:endParaRPr lang="en-US" sz="2000" dirty="0">
              <a:solidFill>
                <a:schemeClr val="bg1"/>
              </a:solidFill>
            </a:endParaRPr>
          </a:p>
        </p:txBody>
      </p:sp>
      <p:sp>
        <p:nvSpPr>
          <p:cNvPr id="15" name="Text 13"/>
          <p:cNvSpPr/>
          <p:nvPr/>
        </p:nvSpPr>
        <p:spPr>
          <a:xfrm>
            <a:off x="5410199" y="1861169"/>
            <a:ext cx="3733800" cy="291829"/>
          </a:xfrm>
          <a:prstGeom prst="rect">
            <a:avLst/>
          </a:prstGeom>
          <a:noFill/>
          <a:ln/>
        </p:spPr>
        <p:txBody>
          <a:bodyPr wrap="none" rtlCol="0" anchor="t"/>
          <a:lstStyle/>
          <a:p>
            <a:pPr>
              <a:lnSpc>
                <a:spcPts val="1777"/>
              </a:lnSpc>
            </a:pPr>
            <a:r>
              <a:rPr lang="en-US" sz="2000" b="1" dirty="0">
                <a:solidFill>
                  <a:srgbClr val="233962"/>
                </a:solidFill>
                <a:latin typeface="Inconsolata" pitchFamily="34" charset="0"/>
                <a:ea typeface="Inconsolata" pitchFamily="34" charset="-122"/>
                <a:cs typeface="Inconsolata" pitchFamily="34" charset="-120"/>
              </a:rPr>
              <a:t>Generalization &amp; Creativity</a:t>
            </a:r>
            <a:endParaRPr lang="en-US" sz="2000" dirty="0">
              <a:solidFill>
                <a:srgbClr val="233962"/>
              </a:solidFill>
            </a:endParaRPr>
          </a:p>
        </p:txBody>
      </p:sp>
      <p:sp>
        <p:nvSpPr>
          <p:cNvPr id="16" name="Text 14"/>
          <p:cNvSpPr/>
          <p:nvPr/>
        </p:nvSpPr>
        <p:spPr>
          <a:xfrm>
            <a:off x="5410200" y="2225650"/>
            <a:ext cx="3733800" cy="1939231"/>
          </a:xfrm>
          <a:prstGeom prst="rect">
            <a:avLst/>
          </a:prstGeom>
          <a:noFill/>
          <a:ln/>
        </p:spPr>
        <p:txBody>
          <a:bodyPr wrap="square" rtlCol="0" anchor="t"/>
          <a:lstStyle/>
          <a:p>
            <a:pPr>
              <a:lnSpc>
                <a:spcPts val="1968"/>
              </a:lnSpc>
            </a:pPr>
            <a:r>
              <a:rPr lang="en-US" sz="1600" dirty="0">
                <a:solidFill>
                  <a:srgbClr val="233962"/>
                </a:solidFill>
                <a:latin typeface="Fira Sans" pitchFamily="34" charset="0"/>
                <a:ea typeface="Fira Sans" pitchFamily="34" charset="-122"/>
                <a:cs typeface="Fira Sans" pitchFamily="34" charset="-120"/>
              </a:rPr>
              <a:t>Can generate text on a wide range of topics. They can even produce creative and unique responses that were not explicitly present in their training data.</a:t>
            </a:r>
          </a:p>
        </p:txBody>
      </p:sp>
      <p:sp>
        <p:nvSpPr>
          <p:cNvPr id="2" name="Shape 11">
            <a:extLst>
              <a:ext uri="{FF2B5EF4-FFF2-40B4-BE49-F238E27FC236}">
                <a16:creationId xmlns:a16="http://schemas.microsoft.com/office/drawing/2014/main" id="{745EF650-0BC4-9FC2-A34D-11F77B6A37A8}"/>
              </a:ext>
            </a:extLst>
          </p:cNvPr>
          <p:cNvSpPr/>
          <p:nvPr/>
        </p:nvSpPr>
        <p:spPr>
          <a:xfrm>
            <a:off x="4958879" y="4241760"/>
            <a:ext cx="312464" cy="312464"/>
          </a:xfrm>
          <a:prstGeom prst="roundRect">
            <a:avLst>
              <a:gd name="adj" fmla="val 13333"/>
            </a:avLst>
          </a:prstGeom>
          <a:solidFill>
            <a:srgbClr val="233962"/>
          </a:solidFill>
          <a:ln/>
        </p:spPr>
      </p:sp>
      <p:sp>
        <p:nvSpPr>
          <p:cNvPr id="3" name="Text 12">
            <a:extLst>
              <a:ext uri="{FF2B5EF4-FFF2-40B4-BE49-F238E27FC236}">
                <a16:creationId xmlns:a16="http://schemas.microsoft.com/office/drawing/2014/main" id="{6F8BD2DB-F4E0-B9D6-1869-785E9F6057A0}"/>
              </a:ext>
            </a:extLst>
          </p:cNvPr>
          <p:cNvSpPr/>
          <p:nvPr/>
        </p:nvSpPr>
        <p:spPr>
          <a:xfrm>
            <a:off x="5062687" y="4262595"/>
            <a:ext cx="104775" cy="270718"/>
          </a:xfrm>
          <a:prstGeom prst="rect">
            <a:avLst/>
          </a:prstGeom>
          <a:solidFill>
            <a:srgbClr val="233962"/>
          </a:solidFill>
          <a:ln/>
        </p:spPr>
        <p:txBody>
          <a:bodyPr wrap="none" rtlCol="0" anchor="t"/>
          <a:lstStyle/>
          <a:p>
            <a:pPr algn="ctr">
              <a:lnSpc>
                <a:spcPts val="2132"/>
              </a:lnSpc>
            </a:pPr>
            <a:r>
              <a:rPr lang="en-US" sz="2000" b="1" dirty="0">
                <a:solidFill>
                  <a:schemeClr val="bg1"/>
                </a:solidFill>
                <a:latin typeface="Inconsolata" pitchFamily="34" charset="0"/>
                <a:ea typeface="Inconsolata" pitchFamily="34" charset="-122"/>
              </a:rPr>
              <a:t>4</a:t>
            </a:r>
            <a:endParaRPr lang="en-US" sz="2000" dirty="0">
              <a:solidFill>
                <a:schemeClr val="bg1"/>
              </a:solidFill>
            </a:endParaRPr>
          </a:p>
        </p:txBody>
      </p:sp>
      <p:sp>
        <p:nvSpPr>
          <p:cNvPr id="17" name="Text 13">
            <a:extLst>
              <a:ext uri="{FF2B5EF4-FFF2-40B4-BE49-F238E27FC236}">
                <a16:creationId xmlns:a16="http://schemas.microsoft.com/office/drawing/2014/main" id="{6FE5E1A3-ED49-C1B1-211B-5DB55DC720AB}"/>
              </a:ext>
            </a:extLst>
          </p:cNvPr>
          <p:cNvSpPr/>
          <p:nvPr/>
        </p:nvSpPr>
        <p:spPr>
          <a:xfrm>
            <a:off x="5410200" y="4285141"/>
            <a:ext cx="3733800" cy="291829"/>
          </a:xfrm>
          <a:prstGeom prst="rect">
            <a:avLst/>
          </a:prstGeom>
          <a:noFill/>
          <a:ln/>
        </p:spPr>
        <p:txBody>
          <a:bodyPr wrap="none" rtlCol="0" anchor="t"/>
          <a:lstStyle/>
          <a:p>
            <a:pPr>
              <a:lnSpc>
                <a:spcPts val="1777"/>
              </a:lnSpc>
            </a:pPr>
            <a:r>
              <a:rPr lang="en-US" sz="2000" b="1" dirty="0">
                <a:solidFill>
                  <a:srgbClr val="233962"/>
                </a:solidFill>
                <a:latin typeface="Inconsolata" pitchFamily="34" charset="0"/>
                <a:ea typeface="Inconsolata" pitchFamily="34" charset="-122"/>
                <a:cs typeface="Inconsolata" pitchFamily="34" charset="-120"/>
              </a:rPr>
              <a:t>Limitations &amp; Ethics</a:t>
            </a:r>
            <a:endParaRPr lang="en-US" sz="2000" dirty="0">
              <a:solidFill>
                <a:srgbClr val="233962"/>
              </a:solidFill>
            </a:endParaRPr>
          </a:p>
        </p:txBody>
      </p:sp>
      <p:sp>
        <p:nvSpPr>
          <p:cNvPr id="18" name="Text 14">
            <a:extLst>
              <a:ext uri="{FF2B5EF4-FFF2-40B4-BE49-F238E27FC236}">
                <a16:creationId xmlns:a16="http://schemas.microsoft.com/office/drawing/2014/main" id="{8A8F8B43-D5F7-6A0C-4EA7-1C55EBAC59A2}"/>
              </a:ext>
            </a:extLst>
          </p:cNvPr>
          <p:cNvSpPr/>
          <p:nvPr/>
        </p:nvSpPr>
        <p:spPr>
          <a:xfrm>
            <a:off x="5410201" y="4649622"/>
            <a:ext cx="3581400" cy="1939231"/>
          </a:xfrm>
          <a:prstGeom prst="rect">
            <a:avLst/>
          </a:prstGeom>
          <a:noFill/>
          <a:ln/>
        </p:spPr>
        <p:txBody>
          <a:bodyPr wrap="square" rtlCol="0" anchor="t"/>
          <a:lstStyle/>
          <a:p>
            <a:pPr>
              <a:lnSpc>
                <a:spcPts val="1968"/>
              </a:lnSpc>
            </a:pPr>
            <a:r>
              <a:rPr lang="en-US" sz="1600" dirty="0">
                <a:solidFill>
                  <a:srgbClr val="233962"/>
                </a:solidFill>
                <a:latin typeface="Fira Sans" pitchFamily="34" charset="0"/>
                <a:ea typeface="Fira Sans" pitchFamily="34" charset="-122"/>
                <a:cs typeface="Fira Sans" pitchFamily="34" charset="-120"/>
              </a:rPr>
              <a:t>May generate inaccurate or biased information. Additionally, they raise ethical concerns, such as privacy, misinformation, and manipulation, which need to be carefully considered and managed.</a:t>
            </a:r>
          </a:p>
        </p:txBody>
      </p:sp>
    </p:spTree>
    <p:extLst>
      <p:ext uri="{BB962C8B-B14F-4D97-AF65-F5344CB8AC3E}">
        <p14:creationId xmlns:p14="http://schemas.microsoft.com/office/powerpoint/2010/main" val="154027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251495" y="457200"/>
            <a:ext cx="2995613" cy="451321"/>
          </a:xfrm>
          <a:prstGeom prst="rect">
            <a:avLst/>
          </a:prstGeom>
          <a:noFill/>
          <a:ln/>
        </p:spPr>
        <p:txBody>
          <a:bodyPr wrap="none" rtlCol="0" anchor="t"/>
          <a:lstStyle/>
          <a:p>
            <a:pPr>
              <a:lnSpc>
                <a:spcPts val="3554"/>
              </a:lnSpc>
            </a:pPr>
            <a:r>
              <a:rPr lang="en-US" sz="2734" b="1" dirty="0">
                <a:solidFill>
                  <a:srgbClr val="303030"/>
                </a:solidFill>
                <a:latin typeface="Inconsolata" pitchFamily="34" charset="0"/>
                <a:ea typeface="Inconsolata" pitchFamily="34" charset="-122"/>
                <a:cs typeface="Inconsolata" pitchFamily="34" charset="-120"/>
              </a:rPr>
              <a:t>Not Just One Tool</a:t>
            </a:r>
            <a:endParaRPr lang="en-US" sz="2734" dirty="0">
              <a:solidFill>
                <a:srgbClr val="303030"/>
              </a:solidFill>
            </a:endParaRPr>
          </a:p>
        </p:txBody>
      </p:sp>
      <p:pic>
        <p:nvPicPr>
          <p:cNvPr id="5"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712" y="1752600"/>
            <a:ext cx="1805359" cy="1805359"/>
          </a:xfrm>
          <a:prstGeom prst="rect">
            <a:avLst/>
          </a:prstGeom>
        </p:spPr>
      </p:pic>
      <p:sp>
        <p:nvSpPr>
          <p:cNvPr id="6" name="Text 3"/>
          <p:cNvSpPr/>
          <p:nvPr/>
        </p:nvSpPr>
        <p:spPr>
          <a:xfrm>
            <a:off x="1190997" y="3696816"/>
            <a:ext cx="1388715" cy="225624"/>
          </a:xfrm>
          <a:prstGeom prst="rect">
            <a:avLst/>
          </a:prstGeom>
          <a:noFill/>
          <a:ln/>
        </p:spPr>
        <p:txBody>
          <a:bodyPr wrap="none" rtlCol="0" anchor="t"/>
          <a:lstStyle/>
          <a:p>
            <a:pPr algn="ctr">
              <a:lnSpc>
                <a:spcPts val="1777"/>
              </a:lnSpc>
            </a:pPr>
            <a:r>
              <a:rPr lang="en-US" b="1" dirty="0">
                <a:solidFill>
                  <a:schemeClr val="bg1"/>
                </a:solidFill>
                <a:latin typeface="Inconsolata" pitchFamily="34" charset="0"/>
                <a:ea typeface="Inconsolata" pitchFamily="34" charset="-122"/>
                <a:cs typeface="Inconsolata" pitchFamily="34" charset="-120"/>
              </a:rPr>
              <a:t>Bing Chat</a:t>
            </a:r>
            <a:endParaRPr lang="en-US" dirty="0">
              <a:solidFill>
                <a:schemeClr val="bg1"/>
              </a:solidFill>
            </a:endParaRPr>
          </a:p>
        </p:txBody>
      </p:sp>
      <p:sp>
        <p:nvSpPr>
          <p:cNvPr id="7" name="Text 4"/>
          <p:cNvSpPr/>
          <p:nvPr/>
        </p:nvSpPr>
        <p:spPr>
          <a:xfrm>
            <a:off x="581247" y="4061294"/>
            <a:ext cx="2608288" cy="1120305"/>
          </a:xfrm>
          <a:prstGeom prst="rect">
            <a:avLst/>
          </a:prstGeom>
          <a:noFill/>
          <a:ln/>
        </p:spPr>
        <p:txBody>
          <a:bodyPr wrap="square" rtlCol="0" anchor="t"/>
          <a:lstStyle/>
          <a:p>
            <a:pPr algn="ctr">
              <a:lnSpc>
                <a:spcPts val="1968"/>
              </a:lnSpc>
            </a:pPr>
            <a:r>
              <a:rPr lang="en-US" sz="1400" dirty="0">
                <a:solidFill>
                  <a:schemeClr val="bg1"/>
                </a:solidFill>
                <a:latin typeface="Fira Sans" pitchFamily="34" charset="0"/>
              </a:rPr>
              <a:t>Powered by ChatGPT, Bing Chat can search the internet and link to current sources.</a:t>
            </a:r>
            <a:endParaRPr lang="en-US" sz="1400" dirty="0">
              <a:solidFill>
                <a:schemeClr val="bg1"/>
              </a:solidFill>
            </a:endParaRPr>
          </a:p>
        </p:txBody>
      </p:sp>
      <p:pic>
        <p:nvPicPr>
          <p:cNvPr id="8"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9856" y="1752600"/>
            <a:ext cx="1805359" cy="1805359"/>
          </a:xfrm>
          <a:prstGeom prst="rect">
            <a:avLst/>
          </a:prstGeom>
        </p:spPr>
      </p:pic>
      <p:sp>
        <p:nvSpPr>
          <p:cNvPr id="9" name="Text 5"/>
          <p:cNvSpPr/>
          <p:nvPr/>
        </p:nvSpPr>
        <p:spPr>
          <a:xfrm>
            <a:off x="3938141" y="3696816"/>
            <a:ext cx="1388715" cy="225624"/>
          </a:xfrm>
          <a:prstGeom prst="rect">
            <a:avLst/>
          </a:prstGeom>
          <a:noFill/>
          <a:ln/>
        </p:spPr>
        <p:txBody>
          <a:bodyPr wrap="none" rtlCol="0" anchor="t"/>
          <a:lstStyle/>
          <a:p>
            <a:pPr algn="ctr">
              <a:lnSpc>
                <a:spcPts val="1777"/>
              </a:lnSpc>
            </a:pPr>
            <a:r>
              <a:rPr lang="en-US" b="1" dirty="0">
                <a:solidFill>
                  <a:schemeClr val="bg1"/>
                </a:solidFill>
                <a:latin typeface="Inconsolata" pitchFamily="34" charset="0"/>
                <a:ea typeface="Inconsolata" pitchFamily="34" charset="-122"/>
                <a:cs typeface="Inconsolata" pitchFamily="34" charset="-120"/>
              </a:rPr>
              <a:t>ChatGPT</a:t>
            </a:r>
            <a:endParaRPr lang="en-US" dirty="0">
              <a:solidFill>
                <a:schemeClr val="bg1"/>
              </a:solidFill>
            </a:endParaRPr>
          </a:p>
        </p:txBody>
      </p:sp>
      <p:sp>
        <p:nvSpPr>
          <p:cNvPr id="10" name="Text 6"/>
          <p:cNvSpPr/>
          <p:nvPr/>
        </p:nvSpPr>
        <p:spPr>
          <a:xfrm>
            <a:off x="3328391" y="4061294"/>
            <a:ext cx="2747143" cy="1120303"/>
          </a:xfrm>
          <a:prstGeom prst="rect">
            <a:avLst/>
          </a:prstGeom>
          <a:noFill/>
          <a:ln/>
        </p:spPr>
        <p:txBody>
          <a:bodyPr wrap="square" rtlCol="0" anchor="t"/>
          <a:lstStyle/>
          <a:p>
            <a:pPr algn="ctr">
              <a:lnSpc>
                <a:spcPts val="1968"/>
              </a:lnSpc>
            </a:pPr>
            <a:r>
              <a:rPr lang="en-US" sz="1400" dirty="0">
                <a:solidFill>
                  <a:schemeClr val="bg1"/>
                </a:solidFill>
                <a:latin typeface="Fira Sans" pitchFamily="34" charset="0"/>
                <a:ea typeface="Fira Sans" pitchFamily="34" charset="-122"/>
                <a:cs typeface="Fira Sans" pitchFamily="34" charset="-120"/>
              </a:rPr>
              <a:t>The leading standard for AI text-generation tools. Has plugins for math, programming, and additional functionality.</a:t>
            </a:r>
            <a:endParaRPr lang="en-US" sz="1400" dirty="0">
              <a:solidFill>
                <a:schemeClr val="bg1"/>
              </a:solidFill>
            </a:endParaRPr>
          </a:p>
        </p:txBody>
      </p:sp>
      <p:pic>
        <p:nvPicPr>
          <p:cNvPr id="11" name="Image 2"/>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77000" y="1752600"/>
            <a:ext cx="1805359" cy="1805359"/>
          </a:xfrm>
          <a:prstGeom prst="rect">
            <a:avLst/>
          </a:prstGeom>
        </p:spPr>
      </p:pic>
      <p:sp>
        <p:nvSpPr>
          <p:cNvPr id="12" name="Text 7"/>
          <p:cNvSpPr/>
          <p:nvPr/>
        </p:nvSpPr>
        <p:spPr>
          <a:xfrm>
            <a:off x="6685284" y="3696816"/>
            <a:ext cx="1388715" cy="225624"/>
          </a:xfrm>
          <a:prstGeom prst="rect">
            <a:avLst/>
          </a:prstGeom>
          <a:noFill/>
          <a:ln/>
        </p:spPr>
        <p:txBody>
          <a:bodyPr wrap="none" rtlCol="0" anchor="t"/>
          <a:lstStyle/>
          <a:p>
            <a:pPr algn="ctr">
              <a:lnSpc>
                <a:spcPts val="1777"/>
              </a:lnSpc>
            </a:pPr>
            <a:r>
              <a:rPr lang="en-US" b="1" dirty="0">
                <a:solidFill>
                  <a:schemeClr val="bg1"/>
                </a:solidFill>
                <a:latin typeface="Inconsolata" pitchFamily="34" charset="0"/>
                <a:ea typeface="Inconsolata" pitchFamily="34" charset="-122"/>
                <a:cs typeface="Inconsolata" pitchFamily="34" charset="-120"/>
              </a:rPr>
              <a:t>Claude 2</a:t>
            </a:r>
            <a:endParaRPr lang="en-US" dirty="0">
              <a:solidFill>
                <a:schemeClr val="bg1"/>
              </a:solidFill>
            </a:endParaRPr>
          </a:p>
        </p:txBody>
      </p:sp>
      <p:sp>
        <p:nvSpPr>
          <p:cNvPr id="13" name="Text 8"/>
          <p:cNvSpPr/>
          <p:nvPr/>
        </p:nvSpPr>
        <p:spPr>
          <a:xfrm>
            <a:off x="6075535" y="4061295"/>
            <a:ext cx="2608288" cy="1120304"/>
          </a:xfrm>
          <a:prstGeom prst="rect">
            <a:avLst/>
          </a:prstGeom>
          <a:noFill/>
          <a:ln/>
        </p:spPr>
        <p:txBody>
          <a:bodyPr wrap="square" rtlCol="0" anchor="t"/>
          <a:lstStyle/>
          <a:p>
            <a:pPr algn="ctr">
              <a:lnSpc>
                <a:spcPts val="1968"/>
              </a:lnSpc>
            </a:pPr>
            <a:r>
              <a:rPr lang="en-US" sz="1400" dirty="0">
                <a:solidFill>
                  <a:schemeClr val="bg1"/>
                </a:solidFill>
                <a:latin typeface="Fira Sans" pitchFamily="34" charset="0"/>
                <a:ea typeface="Fira Sans" pitchFamily="34" charset="-122"/>
                <a:cs typeface="Fira Sans" pitchFamily="34" charset="-120"/>
              </a:rPr>
              <a:t>Chatbot that can read uploaded text documents and hold long conversations in memory.</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213816" y="414369"/>
            <a:ext cx="6872288" cy="451321"/>
          </a:xfrm>
          <a:prstGeom prst="rect">
            <a:avLst/>
          </a:prstGeom>
          <a:noFill/>
          <a:ln/>
        </p:spPr>
        <p:txBody>
          <a:bodyPr wrap="none" rtlCol="0" anchor="t"/>
          <a:lstStyle/>
          <a:p>
            <a:pPr>
              <a:lnSpc>
                <a:spcPts val="3554"/>
              </a:lnSpc>
            </a:pPr>
            <a:r>
              <a:rPr lang="en-US" sz="2734" b="1" dirty="0">
                <a:solidFill>
                  <a:srgbClr val="233962"/>
                </a:solidFill>
                <a:latin typeface="Inconsolata" pitchFamily="34" charset="0"/>
                <a:ea typeface="Inconsolata" pitchFamily="34" charset="-122"/>
                <a:cs typeface="Inconsolata" pitchFamily="34" charset="-120"/>
              </a:rPr>
              <a:t>The Rise of AI Text-Generation Software</a:t>
            </a:r>
            <a:endParaRPr lang="en-US" sz="2734" dirty="0">
              <a:solidFill>
                <a:srgbClr val="233962"/>
              </a:solidFill>
            </a:endParaRPr>
          </a:p>
        </p:txBody>
      </p:sp>
      <p:pic>
        <p:nvPicPr>
          <p:cNvPr id="5"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176" y="1752600"/>
            <a:ext cx="1805359" cy="1805359"/>
          </a:xfrm>
          <a:prstGeom prst="rect">
            <a:avLst/>
          </a:prstGeom>
        </p:spPr>
      </p:pic>
      <p:sp>
        <p:nvSpPr>
          <p:cNvPr id="6" name="Text 3"/>
          <p:cNvSpPr/>
          <p:nvPr/>
        </p:nvSpPr>
        <p:spPr>
          <a:xfrm>
            <a:off x="1130461" y="3696816"/>
            <a:ext cx="1388715" cy="225624"/>
          </a:xfrm>
          <a:prstGeom prst="rect">
            <a:avLst/>
          </a:prstGeom>
          <a:noFill/>
          <a:ln/>
        </p:spPr>
        <p:txBody>
          <a:bodyPr wrap="none" rtlCol="0" anchor="t"/>
          <a:lstStyle/>
          <a:p>
            <a:pPr algn="ctr">
              <a:lnSpc>
                <a:spcPts val="1777"/>
              </a:lnSpc>
            </a:pPr>
            <a:r>
              <a:rPr lang="en-US" sz="1367" b="1" dirty="0">
                <a:solidFill>
                  <a:schemeClr val="bg1"/>
                </a:solidFill>
                <a:latin typeface="Inconsolata" pitchFamily="34" charset="0"/>
                <a:ea typeface="Inconsolata" pitchFamily="34" charset="-122"/>
                <a:cs typeface="Inconsolata" pitchFamily="34" charset="-120"/>
              </a:rPr>
              <a:t>In the Workplace</a:t>
            </a:r>
            <a:endParaRPr lang="en-US" sz="1367" dirty="0">
              <a:solidFill>
                <a:schemeClr val="bg1"/>
              </a:solidFill>
            </a:endParaRPr>
          </a:p>
        </p:txBody>
      </p:sp>
      <p:sp>
        <p:nvSpPr>
          <p:cNvPr id="7" name="Text 4"/>
          <p:cNvSpPr/>
          <p:nvPr/>
        </p:nvSpPr>
        <p:spPr>
          <a:xfrm>
            <a:off x="520711" y="4061295"/>
            <a:ext cx="2608288" cy="749648"/>
          </a:xfrm>
          <a:prstGeom prst="rect">
            <a:avLst/>
          </a:prstGeom>
          <a:noFill/>
          <a:ln/>
        </p:spPr>
        <p:txBody>
          <a:bodyPr wrap="square" rtlCol="0" anchor="t"/>
          <a:lstStyle/>
          <a:p>
            <a:pPr algn="ctr">
              <a:lnSpc>
                <a:spcPts val="1968"/>
              </a:lnSpc>
            </a:pPr>
            <a:r>
              <a:rPr lang="en-US" sz="1094" dirty="0">
                <a:solidFill>
                  <a:srgbClr val="DAD1E6"/>
                </a:solidFill>
                <a:latin typeface="Fira Sans" pitchFamily="34" charset="0"/>
                <a:ea typeface="Fira Sans" pitchFamily="34" charset="-122"/>
                <a:cs typeface="Fira Sans" pitchFamily="34" charset="-120"/>
              </a:rPr>
              <a:t>AI-generated text is being used in the workplace to automate administrative tasks, write reports, and draft emails.</a:t>
            </a:r>
            <a:endParaRPr lang="en-US" sz="1094" dirty="0"/>
          </a:p>
        </p:txBody>
      </p:sp>
      <p:pic>
        <p:nvPicPr>
          <p:cNvPr id="8"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9320" y="1752600"/>
            <a:ext cx="1805359" cy="1805359"/>
          </a:xfrm>
          <a:prstGeom prst="rect">
            <a:avLst/>
          </a:prstGeom>
        </p:spPr>
      </p:pic>
      <p:sp>
        <p:nvSpPr>
          <p:cNvPr id="9" name="Text 5"/>
          <p:cNvSpPr/>
          <p:nvPr/>
        </p:nvSpPr>
        <p:spPr>
          <a:xfrm>
            <a:off x="3877605" y="3696816"/>
            <a:ext cx="1388715" cy="225624"/>
          </a:xfrm>
          <a:prstGeom prst="rect">
            <a:avLst/>
          </a:prstGeom>
          <a:noFill/>
          <a:ln/>
        </p:spPr>
        <p:txBody>
          <a:bodyPr wrap="none" rtlCol="0" anchor="t"/>
          <a:lstStyle/>
          <a:p>
            <a:pPr algn="ctr">
              <a:lnSpc>
                <a:spcPts val="1777"/>
              </a:lnSpc>
            </a:pPr>
            <a:r>
              <a:rPr lang="en-US" sz="1367" b="1" dirty="0">
                <a:solidFill>
                  <a:schemeClr val="bg1"/>
                </a:solidFill>
                <a:latin typeface="Inconsolata" pitchFamily="34" charset="0"/>
                <a:ea typeface="Inconsolata" pitchFamily="34" charset="-122"/>
                <a:cs typeface="Inconsolata" pitchFamily="34" charset="-120"/>
              </a:rPr>
              <a:t>Everyday Life</a:t>
            </a:r>
            <a:endParaRPr lang="en-US" sz="1367" dirty="0">
              <a:solidFill>
                <a:schemeClr val="bg1"/>
              </a:solidFill>
            </a:endParaRPr>
          </a:p>
        </p:txBody>
      </p:sp>
      <p:sp>
        <p:nvSpPr>
          <p:cNvPr id="10" name="Text 6"/>
          <p:cNvSpPr/>
          <p:nvPr/>
        </p:nvSpPr>
        <p:spPr>
          <a:xfrm>
            <a:off x="3267856" y="4061295"/>
            <a:ext cx="2608288" cy="749648"/>
          </a:xfrm>
          <a:prstGeom prst="rect">
            <a:avLst/>
          </a:prstGeom>
          <a:noFill/>
          <a:ln/>
        </p:spPr>
        <p:txBody>
          <a:bodyPr wrap="square" rtlCol="0" anchor="t"/>
          <a:lstStyle/>
          <a:p>
            <a:pPr algn="ctr">
              <a:lnSpc>
                <a:spcPts val="1968"/>
              </a:lnSpc>
            </a:pPr>
            <a:r>
              <a:rPr lang="en-US" sz="1094" dirty="0">
                <a:solidFill>
                  <a:srgbClr val="DAD1E6"/>
                </a:solidFill>
                <a:latin typeface="Fira Sans" pitchFamily="34" charset="0"/>
                <a:ea typeface="Fira Sans" pitchFamily="34" charset="-122"/>
                <a:cs typeface="Fira Sans" pitchFamily="34" charset="-120"/>
              </a:rPr>
              <a:t>From voice assistants to spell-checkers, AI text-generation software is a part of our daily lives.</a:t>
            </a:r>
            <a:endParaRPr lang="en-US" sz="1094" dirty="0"/>
          </a:p>
        </p:txBody>
      </p:sp>
      <p:pic>
        <p:nvPicPr>
          <p:cNvPr id="11" name="Image 2"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6464" y="1752600"/>
            <a:ext cx="1805359" cy="1805359"/>
          </a:xfrm>
          <a:prstGeom prst="rect">
            <a:avLst/>
          </a:prstGeom>
        </p:spPr>
      </p:pic>
      <p:sp>
        <p:nvSpPr>
          <p:cNvPr id="12" name="Text 7"/>
          <p:cNvSpPr/>
          <p:nvPr/>
        </p:nvSpPr>
        <p:spPr>
          <a:xfrm>
            <a:off x="6624748" y="3696816"/>
            <a:ext cx="1388715" cy="225624"/>
          </a:xfrm>
          <a:prstGeom prst="rect">
            <a:avLst/>
          </a:prstGeom>
          <a:noFill/>
          <a:ln/>
        </p:spPr>
        <p:txBody>
          <a:bodyPr wrap="none" rtlCol="0" anchor="t"/>
          <a:lstStyle/>
          <a:p>
            <a:pPr algn="ctr">
              <a:lnSpc>
                <a:spcPts val="1777"/>
              </a:lnSpc>
            </a:pPr>
            <a:r>
              <a:rPr lang="en-US" sz="1367" b="1" dirty="0">
                <a:solidFill>
                  <a:schemeClr val="bg1"/>
                </a:solidFill>
                <a:latin typeface="Inconsolata" pitchFamily="34" charset="0"/>
                <a:ea typeface="Inconsolata" pitchFamily="34" charset="-122"/>
                <a:cs typeface="Inconsolata" pitchFamily="34" charset="-120"/>
              </a:rPr>
              <a:t>Education</a:t>
            </a:r>
            <a:endParaRPr lang="en-US" sz="1367" dirty="0">
              <a:solidFill>
                <a:schemeClr val="bg1"/>
              </a:solidFill>
            </a:endParaRPr>
          </a:p>
        </p:txBody>
      </p:sp>
      <p:sp>
        <p:nvSpPr>
          <p:cNvPr id="13" name="Text 8"/>
          <p:cNvSpPr/>
          <p:nvPr/>
        </p:nvSpPr>
        <p:spPr>
          <a:xfrm>
            <a:off x="6014999" y="4061295"/>
            <a:ext cx="2608288" cy="749648"/>
          </a:xfrm>
          <a:prstGeom prst="rect">
            <a:avLst/>
          </a:prstGeom>
          <a:noFill/>
          <a:ln/>
        </p:spPr>
        <p:txBody>
          <a:bodyPr wrap="square" rtlCol="0" anchor="t"/>
          <a:lstStyle/>
          <a:p>
            <a:pPr algn="ctr">
              <a:lnSpc>
                <a:spcPts val="1968"/>
              </a:lnSpc>
            </a:pPr>
            <a:r>
              <a:rPr lang="en-US" sz="1094" dirty="0">
                <a:solidFill>
                  <a:srgbClr val="DAD1E6"/>
                </a:solidFill>
                <a:latin typeface="Fira Sans" pitchFamily="34" charset="0"/>
                <a:ea typeface="Fira Sans" pitchFamily="34" charset="-122"/>
                <a:cs typeface="Fira Sans" pitchFamily="34" charset="-120"/>
              </a:rPr>
              <a:t>Chatbots and other AI-powered tools are being used to provide personalized learning experiences to students.</a:t>
            </a:r>
            <a:endParaRPr lang="en-US" sz="1094" dirty="0"/>
          </a:p>
        </p:txBody>
      </p:sp>
      <p:pic>
        <p:nvPicPr>
          <p:cNvPr id="15" name="Picture 14" descr="A picture containing text, screenshot, diagram, line&#10;&#10;Description automatically generated">
            <a:extLst>
              <a:ext uri="{FF2B5EF4-FFF2-40B4-BE49-F238E27FC236}">
                <a16:creationId xmlns:a16="http://schemas.microsoft.com/office/drawing/2014/main" id="{29EA4D5D-5D83-C4B2-7E3B-AED035D66F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7896" y="1672381"/>
            <a:ext cx="5028208" cy="37711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304801" y="485627"/>
            <a:ext cx="4328724" cy="902643"/>
          </a:xfrm>
          <a:prstGeom prst="rect">
            <a:avLst/>
          </a:prstGeom>
          <a:noFill/>
          <a:ln/>
        </p:spPr>
        <p:txBody>
          <a:bodyPr wrap="square" rtlCol="0" anchor="t"/>
          <a:lstStyle/>
          <a:p>
            <a:pPr>
              <a:lnSpc>
                <a:spcPts val="3554"/>
              </a:lnSpc>
            </a:pPr>
            <a:r>
              <a:rPr lang="en-US" sz="2734" b="1" dirty="0">
                <a:solidFill>
                  <a:schemeClr val="bg1"/>
                </a:solidFill>
                <a:latin typeface="Inconsolata" pitchFamily="34" charset="0"/>
                <a:ea typeface="Inconsolata" pitchFamily="34" charset="-122"/>
                <a:cs typeface="Inconsolata" pitchFamily="34" charset="-120"/>
              </a:rPr>
              <a:t>Pitfalls of AI-generated Text</a:t>
            </a:r>
            <a:endParaRPr lang="en-US" sz="2734" dirty="0">
              <a:solidFill>
                <a:schemeClr val="bg1"/>
              </a:solidFill>
            </a:endParaRPr>
          </a:p>
        </p:txBody>
      </p:sp>
      <p:sp>
        <p:nvSpPr>
          <p:cNvPr id="5" name="Shape 3"/>
          <p:cNvSpPr/>
          <p:nvPr/>
        </p:nvSpPr>
        <p:spPr>
          <a:xfrm>
            <a:off x="496714" y="1817787"/>
            <a:ext cx="387545" cy="404150"/>
          </a:xfrm>
          <a:prstGeom prst="roundRect">
            <a:avLst>
              <a:gd name="adj" fmla="val 13333"/>
            </a:avLst>
          </a:prstGeom>
          <a:solidFill>
            <a:schemeClr val="bg1"/>
          </a:solidFill>
          <a:ln/>
        </p:spPr>
      </p:sp>
      <p:sp>
        <p:nvSpPr>
          <p:cNvPr id="6" name="Text 4"/>
          <p:cNvSpPr/>
          <p:nvPr/>
        </p:nvSpPr>
        <p:spPr>
          <a:xfrm>
            <a:off x="600523" y="1838622"/>
            <a:ext cx="129951" cy="350155"/>
          </a:xfrm>
          <a:prstGeom prst="rect">
            <a:avLst/>
          </a:prstGeom>
          <a:noFill/>
          <a:ln/>
        </p:spPr>
        <p:txBody>
          <a:bodyPr wrap="none" rtlCol="0" anchor="t"/>
          <a:lstStyle/>
          <a:p>
            <a:pPr algn="ctr">
              <a:lnSpc>
                <a:spcPts val="2132"/>
              </a:lnSpc>
            </a:pPr>
            <a:r>
              <a:rPr lang="en-US" sz="2000" b="1" dirty="0">
                <a:solidFill>
                  <a:srgbClr val="233962"/>
                </a:solidFill>
                <a:latin typeface="Inconsolata" pitchFamily="34" charset="0"/>
                <a:ea typeface="Inconsolata" pitchFamily="34" charset="-122"/>
                <a:cs typeface="Inconsolata" pitchFamily="34" charset="-120"/>
              </a:rPr>
              <a:t>1</a:t>
            </a:r>
            <a:endParaRPr lang="en-US" sz="2000" dirty="0">
              <a:solidFill>
                <a:srgbClr val="233962"/>
              </a:solidFill>
            </a:endParaRPr>
          </a:p>
        </p:txBody>
      </p:sp>
      <p:sp>
        <p:nvSpPr>
          <p:cNvPr id="7" name="Text 5"/>
          <p:cNvSpPr/>
          <p:nvPr/>
        </p:nvSpPr>
        <p:spPr>
          <a:xfrm>
            <a:off x="948036" y="1861169"/>
            <a:ext cx="1722406" cy="291829"/>
          </a:xfrm>
          <a:prstGeom prst="rect">
            <a:avLst/>
          </a:prstGeom>
          <a:noFill/>
          <a:ln/>
        </p:spPr>
        <p:txBody>
          <a:bodyPr wrap="none" rtlCol="0" anchor="t"/>
          <a:lstStyle/>
          <a:p>
            <a:pPr>
              <a:lnSpc>
                <a:spcPts val="1777"/>
              </a:lnSpc>
            </a:pPr>
            <a:r>
              <a:rPr lang="en-US" sz="2000" b="1" dirty="0">
                <a:solidFill>
                  <a:schemeClr val="bg1"/>
                </a:solidFill>
                <a:latin typeface="Inconsolata" pitchFamily="34" charset="0"/>
                <a:ea typeface="Inconsolata" pitchFamily="34" charset="-122"/>
                <a:cs typeface="Inconsolata" pitchFamily="34" charset="-120"/>
              </a:rPr>
              <a:t>Misinformation</a:t>
            </a:r>
            <a:endParaRPr lang="en-US" sz="2000" dirty="0">
              <a:solidFill>
                <a:schemeClr val="bg1"/>
              </a:solidFill>
            </a:endParaRPr>
          </a:p>
        </p:txBody>
      </p:sp>
      <p:sp>
        <p:nvSpPr>
          <p:cNvPr id="8" name="Text 6"/>
          <p:cNvSpPr/>
          <p:nvPr/>
        </p:nvSpPr>
        <p:spPr>
          <a:xfrm>
            <a:off x="948036" y="2225649"/>
            <a:ext cx="3319164" cy="1939231"/>
          </a:xfrm>
          <a:prstGeom prst="rect">
            <a:avLst/>
          </a:prstGeom>
          <a:noFill/>
          <a:ln/>
        </p:spPr>
        <p:txBody>
          <a:bodyPr wrap="square" rtlCol="0" anchor="t"/>
          <a:lstStyle/>
          <a:p>
            <a:pPr>
              <a:lnSpc>
                <a:spcPts val="1968"/>
              </a:lnSpc>
            </a:pPr>
            <a:r>
              <a:rPr lang="en-US" sz="1600" dirty="0">
                <a:solidFill>
                  <a:schemeClr val="bg1"/>
                </a:solidFill>
                <a:latin typeface="Fira Sans" pitchFamily="34" charset="0"/>
                <a:ea typeface="Fira Sans" pitchFamily="34" charset="-122"/>
                <a:cs typeface="Fira Sans" pitchFamily="34" charset="-120"/>
              </a:rPr>
              <a:t>AI-generated text can be misleading or contain false information. It's important to verify the accuracy and reliability of the information.</a:t>
            </a:r>
            <a:endParaRPr lang="en-US" sz="1600" dirty="0">
              <a:solidFill>
                <a:schemeClr val="bg1"/>
              </a:solidFill>
            </a:endParaRPr>
          </a:p>
        </p:txBody>
      </p:sp>
      <p:sp>
        <p:nvSpPr>
          <p:cNvPr id="9" name="Shape 7"/>
          <p:cNvSpPr/>
          <p:nvPr/>
        </p:nvSpPr>
        <p:spPr>
          <a:xfrm>
            <a:off x="580296" y="4241758"/>
            <a:ext cx="312464" cy="312464"/>
          </a:xfrm>
          <a:prstGeom prst="roundRect">
            <a:avLst>
              <a:gd name="adj" fmla="val 13333"/>
            </a:avLst>
          </a:prstGeom>
          <a:solidFill>
            <a:schemeClr val="bg1"/>
          </a:solidFill>
          <a:ln/>
        </p:spPr>
      </p:sp>
      <p:sp>
        <p:nvSpPr>
          <p:cNvPr id="10" name="Text 8"/>
          <p:cNvSpPr/>
          <p:nvPr/>
        </p:nvSpPr>
        <p:spPr>
          <a:xfrm>
            <a:off x="684103" y="4262594"/>
            <a:ext cx="104775" cy="270718"/>
          </a:xfrm>
          <a:prstGeom prst="rect">
            <a:avLst/>
          </a:prstGeom>
          <a:noFill/>
          <a:ln/>
        </p:spPr>
        <p:txBody>
          <a:bodyPr wrap="none" rtlCol="0" anchor="t"/>
          <a:lstStyle/>
          <a:p>
            <a:pPr algn="ctr">
              <a:lnSpc>
                <a:spcPts val="2132"/>
              </a:lnSpc>
            </a:pPr>
            <a:r>
              <a:rPr lang="en-US" sz="2000" b="1" dirty="0">
                <a:solidFill>
                  <a:srgbClr val="233962"/>
                </a:solidFill>
                <a:latin typeface="Inconsolata" pitchFamily="34" charset="0"/>
                <a:ea typeface="Inconsolata" pitchFamily="34" charset="-122"/>
                <a:cs typeface="Inconsolata" pitchFamily="34" charset="-120"/>
              </a:rPr>
              <a:t>2</a:t>
            </a:r>
            <a:endParaRPr lang="en-US" sz="2000" dirty="0">
              <a:solidFill>
                <a:srgbClr val="233962"/>
              </a:solidFill>
            </a:endParaRPr>
          </a:p>
        </p:txBody>
      </p:sp>
      <p:sp>
        <p:nvSpPr>
          <p:cNvPr id="11" name="Text 9"/>
          <p:cNvSpPr/>
          <p:nvPr/>
        </p:nvSpPr>
        <p:spPr>
          <a:xfrm>
            <a:off x="1031616" y="4285141"/>
            <a:ext cx="1388715" cy="225624"/>
          </a:xfrm>
          <a:prstGeom prst="rect">
            <a:avLst/>
          </a:prstGeom>
          <a:noFill/>
          <a:ln/>
        </p:spPr>
        <p:txBody>
          <a:bodyPr wrap="none" rtlCol="0" anchor="t"/>
          <a:lstStyle/>
          <a:p>
            <a:pPr>
              <a:lnSpc>
                <a:spcPts val="1777"/>
              </a:lnSpc>
            </a:pPr>
            <a:r>
              <a:rPr lang="en-US" sz="2000" b="1" dirty="0">
                <a:solidFill>
                  <a:schemeClr val="bg1"/>
                </a:solidFill>
                <a:latin typeface="Inconsolata" pitchFamily="34" charset="0"/>
                <a:ea typeface="Inconsolata" pitchFamily="34" charset="-122"/>
                <a:cs typeface="Inconsolata" pitchFamily="34" charset="-120"/>
              </a:rPr>
              <a:t>Bias</a:t>
            </a:r>
            <a:endParaRPr lang="en-US" sz="2000" dirty="0">
              <a:solidFill>
                <a:schemeClr val="bg1"/>
              </a:solidFill>
            </a:endParaRPr>
          </a:p>
        </p:txBody>
      </p:sp>
      <p:sp>
        <p:nvSpPr>
          <p:cNvPr id="12" name="Text 10"/>
          <p:cNvSpPr/>
          <p:nvPr/>
        </p:nvSpPr>
        <p:spPr>
          <a:xfrm>
            <a:off x="1031617" y="4649621"/>
            <a:ext cx="3319164" cy="1249412"/>
          </a:xfrm>
          <a:prstGeom prst="rect">
            <a:avLst/>
          </a:prstGeom>
          <a:noFill/>
          <a:ln/>
        </p:spPr>
        <p:txBody>
          <a:bodyPr wrap="square" rtlCol="0" anchor="t"/>
          <a:lstStyle/>
          <a:p>
            <a:pPr>
              <a:lnSpc>
                <a:spcPts val="1968"/>
              </a:lnSpc>
            </a:pPr>
            <a:r>
              <a:rPr lang="en-US" sz="1600" dirty="0">
                <a:solidFill>
                  <a:schemeClr val="bg1"/>
                </a:solidFill>
                <a:latin typeface="Fira Sans" pitchFamily="34" charset="0"/>
                <a:ea typeface="Fira Sans" pitchFamily="34" charset="-122"/>
                <a:cs typeface="Fira Sans" pitchFamily="34" charset="-120"/>
              </a:rPr>
              <a:t>AI can inadvertently perpetuate harmful stereotypes or biases because the data used to train the model is biased.</a:t>
            </a:r>
            <a:endParaRPr lang="en-US" sz="1600" dirty="0">
              <a:solidFill>
                <a:schemeClr val="bg1"/>
              </a:solidFill>
            </a:endParaRPr>
          </a:p>
        </p:txBody>
      </p:sp>
      <p:sp>
        <p:nvSpPr>
          <p:cNvPr id="13" name="Shape 11"/>
          <p:cNvSpPr/>
          <p:nvPr/>
        </p:nvSpPr>
        <p:spPr>
          <a:xfrm>
            <a:off x="4958879" y="1817787"/>
            <a:ext cx="312464" cy="312464"/>
          </a:xfrm>
          <a:prstGeom prst="roundRect">
            <a:avLst>
              <a:gd name="adj" fmla="val 13333"/>
            </a:avLst>
          </a:prstGeom>
          <a:solidFill>
            <a:srgbClr val="233962"/>
          </a:solidFill>
          <a:ln/>
        </p:spPr>
      </p:sp>
      <p:sp>
        <p:nvSpPr>
          <p:cNvPr id="14" name="Text 12"/>
          <p:cNvSpPr/>
          <p:nvPr/>
        </p:nvSpPr>
        <p:spPr>
          <a:xfrm>
            <a:off x="5062687" y="1838622"/>
            <a:ext cx="104775" cy="270718"/>
          </a:xfrm>
          <a:prstGeom prst="rect">
            <a:avLst/>
          </a:prstGeom>
          <a:noFill/>
          <a:ln/>
        </p:spPr>
        <p:txBody>
          <a:bodyPr wrap="none" rtlCol="0" anchor="t"/>
          <a:lstStyle/>
          <a:p>
            <a:pPr algn="ctr">
              <a:lnSpc>
                <a:spcPts val="2132"/>
              </a:lnSpc>
            </a:pPr>
            <a:r>
              <a:rPr lang="en-US" sz="2000" b="1" dirty="0">
                <a:solidFill>
                  <a:schemeClr val="bg1"/>
                </a:solidFill>
                <a:latin typeface="Inconsolata" pitchFamily="34" charset="0"/>
                <a:ea typeface="Inconsolata" pitchFamily="34" charset="-122"/>
                <a:cs typeface="Inconsolata" pitchFamily="34" charset="-120"/>
              </a:rPr>
              <a:t>3</a:t>
            </a:r>
            <a:endParaRPr lang="en-US" sz="2000" dirty="0">
              <a:solidFill>
                <a:schemeClr val="bg1"/>
              </a:solidFill>
            </a:endParaRPr>
          </a:p>
        </p:txBody>
      </p:sp>
      <p:sp>
        <p:nvSpPr>
          <p:cNvPr id="15" name="Text 13"/>
          <p:cNvSpPr/>
          <p:nvPr/>
        </p:nvSpPr>
        <p:spPr>
          <a:xfrm>
            <a:off x="5410200" y="1861169"/>
            <a:ext cx="1388715" cy="225624"/>
          </a:xfrm>
          <a:prstGeom prst="rect">
            <a:avLst/>
          </a:prstGeom>
          <a:noFill/>
          <a:ln/>
        </p:spPr>
        <p:txBody>
          <a:bodyPr wrap="none" rtlCol="0" anchor="t"/>
          <a:lstStyle/>
          <a:p>
            <a:pPr>
              <a:lnSpc>
                <a:spcPts val="1777"/>
              </a:lnSpc>
            </a:pPr>
            <a:r>
              <a:rPr lang="en-US" sz="2000" b="1" dirty="0">
                <a:solidFill>
                  <a:srgbClr val="233962"/>
                </a:solidFill>
                <a:latin typeface="Inconsolata" pitchFamily="34" charset="0"/>
                <a:ea typeface="Inconsolata" pitchFamily="34" charset="-122"/>
                <a:cs typeface="Inconsolata" pitchFamily="34" charset="-120"/>
              </a:rPr>
              <a:t>Plagiarism</a:t>
            </a:r>
            <a:endParaRPr lang="en-US" sz="2000" dirty="0">
              <a:solidFill>
                <a:srgbClr val="233962"/>
              </a:solidFill>
            </a:endParaRPr>
          </a:p>
        </p:txBody>
      </p:sp>
      <p:sp>
        <p:nvSpPr>
          <p:cNvPr id="16" name="Text 14"/>
          <p:cNvSpPr/>
          <p:nvPr/>
        </p:nvSpPr>
        <p:spPr>
          <a:xfrm>
            <a:off x="5410200" y="2225649"/>
            <a:ext cx="3906755" cy="1939231"/>
          </a:xfrm>
          <a:prstGeom prst="rect">
            <a:avLst/>
          </a:prstGeom>
          <a:noFill/>
          <a:ln/>
        </p:spPr>
        <p:txBody>
          <a:bodyPr wrap="square" rtlCol="0" anchor="t"/>
          <a:lstStyle/>
          <a:p>
            <a:pPr>
              <a:lnSpc>
                <a:spcPts val="1968"/>
              </a:lnSpc>
            </a:pPr>
            <a:r>
              <a:rPr lang="en-US" sz="1600" dirty="0">
                <a:solidFill>
                  <a:srgbClr val="233962"/>
                </a:solidFill>
                <a:latin typeface="Fira Sans" pitchFamily="34" charset="0"/>
                <a:ea typeface="Fira Sans" pitchFamily="34" charset="-122"/>
                <a:cs typeface="Fira Sans" pitchFamily="34" charset="-120"/>
              </a:rPr>
              <a:t>AI-generated text can be used to generate content that people try to pass off as entirely their own.</a:t>
            </a:r>
            <a:endParaRPr lang="en-US" sz="1600" dirty="0">
              <a:solidFill>
                <a:srgbClr val="23396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228601" y="533400"/>
            <a:ext cx="7162800" cy="902643"/>
          </a:xfrm>
          <a:prstGeom prst="rect">
            <a:avLst/>
          </a:prstGeom>
          <a:noFill/>
          <a:ln/>
        </p:spPr>
        <p:txBody>
          <a:bodyPr wrap="square" rtlCol="0" anchor="t"/>
          <a:lstStyle/>
          <a:p>
            <a:pPr>
              <a:lnSpc>
                <a:spcPts val="3554"/>
              </a:lnSpc>
            </a:pPr>
            <a:r>
              <a:rPr lang="en-US" sz="2734" b="1" dirty="0">
                <a:solidFill>
                  <a:srgbClr val="233962"/>
                </a:solidFill>
                <a:latin typeface="Inconsolata" pitchFamily="34" charset="0"/>
                <a:ea typeface="Inconsolata" pitchFamily="34" charset="-122"/>
                <a:cs typeface="Inconsolata" pitchFamily="34" charset="-120"/>
              </a:rPr>
              <a:t>Verifying the Accuracy and Reliability of AI-generated Text</a:t>
            </a:r>
            <a:endParaRPr lang="en-US" sz="2734" dirty="0">
              <a:solidFill>
                <a:srgbClr val="233962"/>
              </a:solidFill>
            </a:endParaRPr>
          </a:p>
        </p:txBody>
      </p:sp>
      <p:sp>
        <p:nvSpPr>
          <p:cNvPr id="5" name="Shape 3"/>
          <p:cNvSpPr/>
          <p:nvPr/>
        </p:nvSpPr>
        <p:spPr>
          <a:xfrm>
            <a:off x="592969" y="2507612"/>
            <a:ext cx="2608288" cy="1842775"/>
          </a:xfrm>
          <a:prstGeom prst="roundRect">
            <a:avLst>
              <a:gd name="adj" fmla="val 2538"/>
            </a:avLst>
          </a:prstGeom>
          <a:solidFill>
            <a:schemeClr val="bg1"/>
          </a:solidFill>
          <a:ln/>
        </p:spPr>
      </p:sp>
      <p:sp>
        <p:nvSpPr>
          <p:cNvPr id="6" name="Text 4"/>
          <p:cNvSpPr/>
          <p:nvPr/>
        </p:nvSpPr>
        <p:spPr>
          <a:xfrm>
            <a:off x="594753" y="2517561"/>
            <a:ext cx="2606503" cy="757959"/>
          </a:xfrm>
          <a:prstGeom prst="rect">
            <a:avLst/>
          </a:prstGeom>
          <a:solidFill>
            <a:schemeClr val="bg1"/>
          </a:solidFill>
          <a:ln/>
        </p:spPr>
        <p:txBody>
          <a:bodyPr wrap="none" rtlCol="0" anchor="t"/>
          <a:lstStyle/>
          <a:p>
            <a:pPr>
              <a:lnSpc>
                <a:spcPts val="1777"/>
              </a:lnSpc>
            </a:pPr>
            <a:r>
              <a:rPr lang="en-US" sz="1600" b="1" dirty="0">
                <a:solidFill>
                  <a:srgbClr val="233962"/>
                </a:solidFill>
                <a:latin typeface="Inconsolata" pitchFamily="34" charset="0"/>
                <a:ea typeface="Inconsolata" pitchFamily="34" charset="-122"/>
                <a:cs typeface="Inconsolata" pitchFamily="34" charset="-120"/>
              </a:rPr>
              <a:t>Verify w/ Credible </a:t>
            </a:r>
          </a:p>
          <a:p>
            <a:pPr>
              <a:lnSpc>
                <a:spcPts val="1777"/>
              </a:lnSpc>
            </a:pPr>
            <a:r>
              <a:rPr lang="en-US" sz="1600" b="1" dirty="0">
                <a:solidFill>
                  <a:srgbClr val="233962"/>
                </a:solidFill>
                <a:latin typeface="Inconsolata" pitchFamily="34" charset="0"/>
                <a:ea typeface="Inconsolata" pitchFamily="34" charset="-122"/>
                <a:cs typeface="Inconsolata" pitchFamily="34" charset="-120"/>
              </a:rPr>
              <a:t>Sources</a:t>
            </a:r>
            <a:endParaRPr lang="en-US" sz="1600" dirty="0">
              <a:solidFill>
                <a:srgbClr val="233962"/>
              </a:solidFill>
            </a:endParaRPr>
          </a:p>
        </p:txBody>
      </p:sp>
      <p:sp>
        <p:nvSpPr>
          <p:cNvPr id="7" name="Text 5"/>
          <p:cNvSpPr/>
          <p:nvPr/>
        </p:nvSpPr>
        <p:spPr>
          <a:xfrm>
            <a:off x="731826" y="3010949"/>
            <a:ext cx="2330574" cy="1336140"/>
          </a:xfrm>
          <a:prstGeom prst="rect">
            <a:avLst/>
          </a:prstGeom>
          <a:solidFill>
            <a:schemeClr val="bg1"/>
          </a:solidFill>
          <a:ln/>
        </p:spPr>
        <p:txBody>
          <a:bodyPr wrap="square" rtlCol="0" anchor="t"/>
          <a:lstStyle/>
          <a:p>
            <a:pPr>
              <a:lnSpc>
                <a:spcPts val="1968"/>
              </a:lnSpc>
            </a:pPr>
            <a:r>
              <a:rPr lang="en-US" sz="1200" dirty="0">
                <a:solidFill>
                  <a:srgbClr val="233962"/>
                </a:solidFill>
                <a:latin typeface="Fira Sans" pitchFamily="34" charset="0"/>
                <a:ea typeface="Fira Sans" pitchFamily="34" charset="-122"/>
                <a:cs typeface="Fira Sans" pitchFamily="34" charset="-120"/>
              </a:rPr>
              <a:t>Verify the information using credible sources such as news articles from respected publications, scholarly articles, and books.</a:t>
            </a:r>
            <a:endParaRPr lang="en-US" sz="1200" dirty="0">
              <a:solidFill>
                <a:srgbClr val="233962"/>
              </a:solidFill>
            </a:endParaRPr>
          </a:p>
        </p:txBody>
      </p:sp>
      <p:sp>
        <p:nvSpPr>
          <p:cNvPr id="8" name="Shape 6"/>
          <p:cNvSpPr/>
          <p:nvPr/>
        </p:nvSpPr>
        <p:spPr>
          <a:xfrm>
            <a:off x="3340114" y="2507612"/>
            <a:ext cx="2608288" cy="1842775"/>
          </a:xfrm>
          <a:prstGeom prst="roundRect">
            <a:avLst>
              <a:gd name="adj" fmla="val 2538"/>
            </a:avLst>
          </a:prstGeom>
          <a:solidFill>
            <a:schemeClr val="bg1"/>
          </a:solidFill>
          <a:ln/>
        </p:spPr>
      </p:sp>
      <p:sp>
        <p:nvSpPr>
          <p:cNvPr id="9" name="Text 7"/>
          <p:cNvSpPr/>
          <p:nvPr/>
        </p:nvSpPr>
        <p:spPr>
          <a:xfrm>
            <a:off x="3370591" y="2533657"/>
            <a:ext cx="2228850" cy="225624"/>
          </a:xfrm>
          <a:prstGeom prst="rect">
            <a:avLst/>
          </a:prstGeom>
          <a:solidFill>
            <a:schemeClr val="bg1"/>
          </a:solidFill>
          <a:ln/>
        </p:spPr>
        <p:txBody>
          <a:bodyPr wrap="none" rtlCol="0" anchor="t"/>
          <a:lstStyle/>
          <a:p>
            <a:pPr>
              <a:lnSpc>
                <a:spcPts val="1777"/>
              </a:lnSpc>
            </a:pPr>
            <a:r>
              <a:rPr lang="en-US" sz="1600" b="1" dirty="0">
                <a:solidFill>
                  <a:srgbClr val="233962"/>
                </a:solidFill>
                <a:latin typeface="Inconsolata" pitchFamily="34" charset="0"/>
                <a:ea typeface="Inconsolata" pitchFamily="34" charset="-122"/>
                <a:cs typeface="Inconsolata" pitchFamily="34" charset="-120"/>
              </a:rPr>
              <a:t>Check the Math/Examples</a:t>
            </a:r>
            <a:endParaRPr lang="en-US" sz="1600" dirty="0">
              <a:solidFill>
                <a:srgbClr val="233962"/>
              </a:solidFill>
            </a:endParaRPr>
          </a:p>
        </p:txBody>
      </p:sp>
      <p:sp>
        <p:nvSpPr>
          <p:cNvPr id="10" name="Text 8"/>
          <p:cNvSpPr/>
          <p:nvPr/>
        </p:nvSpPr>
        <p:spPr>
          <a:xfrm>
            <a:off x="3478971" y="3010949"/>
            <a:ext cx="2330574" cy="999530"/>
          </a:xfrm>
          <a:prstGeom prst="rect">
            <a:avLst/>
          </a:prstGeom>
          <a:solidFill>
            <a:schemeClr val="bg1"/>
          </a:solidFill>
          <a:ln/>
        </p:spPr>
        <p:txBody>
          <a:bodyPr wrap="square" rtlCol="0" anchor="t"/>
          <a:lstStyle/>
          <a:p>
            <a:pPr>
              <a:lnSpc>
                <a:spcPts val="1968"/>
              </a:lnSpc>
            </a:pPr>
            <a:r>
              <a:rPr lang="en-US" sz="1200" dirty="0">
                <a:solidFill>
                  <a:srgbClr val="233962"/>
                </a:solidFill>
                <a:latin typeface="Fira Sans" pitchFamily="34" charset="0"/>
                <a:ea typeface="Fira Sans" pitchFamily="34" charset="-122"/>
                <a:cs typeface="Fira Sans" pitchFamily="34" charset="-120"/>
              </a:rPr>
              <a:t>Read generated text carefully and critically, making certain that any examples, math, or right/wrong answers are actually true.</a:t>
            </a:r>
            <a:endParaRPr lang="en-US" sz="1200" dirty="0">
              <a:solidFill>
                <a:srgbClr val="233962"/>
              </a:solidFill>
            </a:endParaRPr>
          </a:p>
        </p:txBody>
      </p:sp>
      <p:sp>
        <p:nvSpPr>
          <p:cNvPr id="11" name="Shape 9"/>
          <p:cNvSpPr/>
          <p:nvPr/>
        </p:nvSpPr>
        <p:spPr>
          <a:xfrm>
            <a:off x="6087257" y="2507612"/>
            <a:ext cx="2608288" cy="1842775"/>
          </a:xfrm>
          <a:prstGeom prst="roundRect">
            <a:avLst>
              <a:gd name="adj" fmla="val 2538"/>
            </a:avLst>
          </a:prstGeom>
          <a:solidFill>
            <a:schemeClr val="bg1"/>
          </a:solidFill>
          <a:ln/>
        </p:spPr>
      </p:sp>
      <p:sp>
        <p:nvSpPr>
          <p:cNvPr id="12" name="Text 10"/>
          <p:cNvSpPr/>
          <p:nvPr/>
        </p:nvSpPr>
        <p:spPr>
          <a:xfrm>
            <a:off x="6087257" y="2507612"/>
            <a:ext cx="1628775" cy="225624"/>
          </a:xfrm>
          <a:prstGeom prst="rect">
            <a:avLst/>
          </a:prstGeom>
          <a:solidFill>
            <a:schemeClr val="bg1"/>
          </a:solidFill>
          <a:ln/>
        </p:spPr>
        <p:txBody>
          <a:bodyPr wrap="none" rtlCol="0" anchor="t"/>
          <a:lstStyle/>
          <a:p>
            <a:pPr>
              <a:lnSpc>
                <a:spcPts val="1777"/>
              </a:lnSpc>
            </a:pPr>
            <a:r>
              <a:rPr lang="en-US" sz="1600" b="1" dirty="0">
                <a:solidFill>
                  <a:srgbClr val="233962"/>
                </a:solidFill>
                <a:latin typeface="Inconsolata" pitchFamily="34" charset="0"/>
                <a:ea typeface="Inconsolata" pitchFamily="34" charset="-122"/>
                <a:cs typeface="Inconsolata" pitchFamily="34" charset="-120"/>
              </a:rPr>
              <a:t>Check the Sources!</a:t>
            </a:r>
            <a:endParaRPr lang="en-US" sz="1600" dirty="0">
              <a:solidFill>
                <a:srgbClr val="233962"/>
              </a:solidFill>
            </a:endParaRPr>
          </a:p>
        </p:txBody>
      </p:sp>
      <p:sp>
        <p:nvSpPr>
          <p:cNvPr id="13" name="Text 11"/>
          <p:cNvSpPr/>
          <p:nvPr/>
        </p:nvSpPr>
        <p:spPr>
          <a:xfrm>
            <a:off x="6218673" y="3012506"/>
            <a:ext cx="2330574" cy="999530"/>
          </a:xfrm>
          <a:prstGeom prst="rect">
            <a:avLst/>
          </a:prstGeom>
          <a:solidFill>
            <a:schemeClr val="bg1"/>
          </a:solidFill>
          <a:ln/>
        </p:spPr>
        <p:txBody>
          <a:bodyPr wrap="square" rtlCol="0" anchor="t"/>
          <a:lstStyle/>
          <a:p>
            <a:pPr>
              <a:lnSpc>
                <a:spcPts val="1968"/>
              </a:lnSpc>
            </a:pPr>
            <a:r>
              <a:rPr lang="en-US" sz="1200" dirty="0">
                <a:solidFill>
                  <a:srgbClr val="233962"/>
                </a:solidFill>
                <a:latin typeface="Fira Sans" pitchFamily="34" charset="0"/>
                <a:ea typeface="Fira Sans" pitchFamily="34" charset="-122"/>
                <a:cs typeface="Fira Sans" pitchFamily="34" charset="-120"/>
              </a:rPr>
              <a:t>AI-generated text will often have links or references. </a:t>
            </a:r>
            <a:r>
              <a:rPr lang="en-US" sz="1200" b="1" dirty="0">
                <a:solidFill>
                  <a:srgbClr val="233962"/>
                </a:solidFill>
                <a:latin typeface="Fira Sans" pitchFamily="34" charset="0"/>
                <a:ea typeface="Fira Sans" pitchFamily="34" charset="-122"/>
                <a:cs typeface="Fira Sans" pitchFamily="34" charset="-120"/>
              </a:rPr>
              <a:t>Do not trust that these are real.</a:t>
            </a:r>
            <a:endParaRPr lang="en-US" sz="1200" b="1" dirty="0">
              <a:solidFill>
                <a:srgbClr val="23396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228601" y="507577"/>
            <a:ext cx="7269440" cy="902643"/>
          </a:xfrm>
          <a:prstGeom prst="rect">
            <a:avLst/>
          </a:prstGeom>
          <a:noFill/>
          <a:ln/>
        </p:spPr>
        <p:txBody>
          <a:bodyPr wrap="square" rtlCol="0" anchor="t"/>
          <a:lstStyle/>
          <a:p>
            <a:pPr>
              <a:lnSpc>
                <a:spcPts val="3554"/>
              </a:lnSpc>
            </a:pPr>
            <a:r>
              <a:rPr lang="en-US" sz="2734" b="1" dirty="0">
                <a:solidFill>
                  <a:srgbClr val="233962"/>
                </a:solidFill>
                <a:latin typeface="Inconsolata" pitchFamily="34" charset="0"/>
                <a:ea typeface="Inconsolata" pitchFamily="34" charset="-122"/>
                <a:cs typeface="Inconsolata" pitchFamily="34" charset="-120"/>
              </a:rPr>
              <a:t>Tips for Using AI-generated Text Effectively and Responsibly</a:t>
            </a:r>
            <a:endParaRPr lang="en-US" sz="2734" dirty="0">
              <a:solidFill>
                <a:srgbClr val="233962"/>
              </a:solidFill>
            </a:endParaRPr>
          </a:p>
        </p:txBody>
      </p:sp>
      <p:sp>
        <p:nvSpPr>
          <p:cNvPr id="5" name="Shape 3"/>
          <p:cNvSpPr/>
          <p:nvPr/>
        </p:nvSpPr>
        <p:spPr>
          <a:xfrm>
            <a:off x="4565452" y="1842344"/>
            <a:ext cx="9525" cy="3687886"/>
          </a:xfrm>
          <a:prstGeom prst="rect">
            <a:avLst/>
          </a:prstGeom>
          <a:solidFill>
            <a:srgbClr val="233962"/>
          </a:solidFill>
          <a:ln/>
        </p:spPr>
      </p:sp>
      <p:sp>
        <p:nvSpPr>
          <p:cNvPr id="6" name="Shape 4"/>
          <p:cNvSpPr/>
          <p:nvPr/>
        </p:nvSpPr>
        <p:spPr>
          <a:xfrm>
            <a:off x="4726447" y="2089249"/>
            <a:ext cx="485998" cy="9525"/>
          </a:xfrm>
          <a:prstGeom prst="rect">
            <a:avLst/>
          </a:prstGeom>
          <a:solidFill>
            <a:srgbClr val="233962"/>
          </a:solidFill>
          <a:ln/>
        </p:spPr>
      </p:sp>
      <p:sp>
        <p:nvSpPr>
          <p:cNvPr id="7" name="Shape 5"/>
          <p:cNvSpPr/>
          <p:nvPr/>
        </p:nvSpPr>
        <p:spPr>
          <a:xfrm>
            <a:off x="4413982" y="1937817"/>
            <a:ext cx="312464" cy="312464"/>
          </a:xfrm>
          <a:prstGeom prst="roundRect">
            <a:avLst>
              <a:gd name="adj" fmla="val 13333"/>
            </a:avLst>
          </a:prstGeom>
          <a:solidFill>
            <a:srgbClr val="233962"/>
          </a:solidFill>
          <a:ln/>
        </p:spPr>
      </p:sp>
      <p:sp>
        <p:nvSpPr>
          <p:cNvPr id="8" name="Text 6"/>
          <p:cNvSpPr/>
          <p:nvPr/>
        </p:nvSpPr>
        <p:spPr>
          <a:xfrm>
            <a:off x="4517789" y="1958653"/>
            <a:ext cx="104775" cy="270718"/>
          </a:xfrm>
          <a:prstGeom prst="rect">
            <a:avLst/>
          </a:prstGeom>
          <a:noFill/>
          <a:ln/>
        </p:spPr>
        <p:txBody>
          <a:bodyPr wrap="none" rtlCol="0" anchor="t"/>
          <a:lstStyle/>
          <a:p>
            <a:pPr algn="ctr">
              <a:lnSpc>
                <a:spcPts val="2132"/>
              </a:lnSpc>
            </a:pPr>
            <a:r>
              <a:rPr lang="en-US" sz="1640" b="1" dirty="0">
                <a:solidFill>
                  <a:schemeClr val="bg1"/>
                </a:solidFill>
                <a:latin typeface="Inconsolata" pitchFamily="34" charset="0"/>
                <a:ea typeface="Inconsolata" pitchFamily="34" charset="-122"/>
                <a:cs typeface="Inconsolata" pitchFamily="34" charset="-120"/>
              </a:rPr>
              <a:t>1</a:t>
            </a:r>
            <a:endParaRPr lang="en-US" sz="1640" dirty="0">
              <a:solidFill>
                <a:schemeClr val="bg1"/>
              </a:solidFill>
            </a:endParaRPr>
          </a:p>
        </p:txBody>
      </p:sp>
      <p:sp>
        <p:nvSpPr>
          <p:cNvPr id="9" name="Text 7"/>
          <p:cNvSpPr/>
          <p:nvPr/>
        </p:nvSpPr>
        <p:spPr>
          <a:xfrm>
            <a:off x="5334000" y="1981200"/>
            <a:ext cx="1388715" cy="225624"/>
          </a:xfrm>
          <a:prstGeom prst="rect">
            <a:avLst/>
          </a:prstGeom>
          <a:noFill/>
          <a:ln/>
        </p:spPr>
        <p:txBody>
          <a:bodyPr wrap="none" rtlCol="0" anchor="t"/>
          <a:lstStyle/>
          <a:p>
            <a:pPr>
              <a:lnSpc>
                <a:spcPts val="1777"/>
              </a:lnSpc>
            </a:pPr>
            <a:r>
              <a:rPr lang="en-US" sz="1600" b="1" dirty="0">
                <a:solidFill>
                  <a:srgbClr val="233962"/>
                </a:solidFill>
                <a:latin typeface="Inconsolata" pitchFamily="34" charset="0"/>
                <a:ea typeface="Inconsolata" pitchFamily="34" charset="-122"/>
                <a:cs typeface="Inconsolata" pitchFamily="34" charset="-120"/>
              </a:rPr>
              <a:t>Context Matters</a:t>
            </a:r>
            <a:endParaRPr lang="en-US" sz="1600" dirty="0">
              <a:solidFill>
                <a:srgbClr val="233962"/>
              </a:solidFill>
            </a:endParaRPr>
          </a:p>
        </p:txBody>
      </p:sp>
      <p:sp>
        <p:nvSpPr>
          <p:cNvPr id="10" name="Text 8"/>
          <p:cNvSpPr/>
          <p:nvPr/>
        </p:nvSpPr>
        <p:spPr>
          <a:xfrm>
            <a:off x="5334001" y="2345680"/>
            <a:ext cx="3287464" cy="749648"/>
          </a:xfrm>
          <a:prstGeom prst="rect">
            <a:avLst/>
          </a:prstGeom>
          <a:noFill/>
          <a:ln/>
        </p:spPr>
        <p:txBody>
          <a:bodyPr wrap="square" rtlCol="0" anchor="t"/>
          <a:lstStyle/>
          <a:p>
            <a:pPr>
              <a:lnSpc>
                <a:spcPts val="1968"/>
              </a:lnSpc>
            </a:pPr>
            <a:r>
              <a:rPr lang="en-US" sz="1200" dirty="0">
                <a:solidFill>
                  <a:srgbClr val="233962"/>
                </a:solidFill>
                <a:latin typeface="Fira Sans" pitchFamily="34" charset="0"/>
                <a:ea typeface="Fira Sans" pitchFamily="34" charset="-122"/>
                <a:cs typeface="Fira Sans" pitchFamily="34" charset="-120"/>
              </a:rPr>
              <a:t>AI-generated text should always be used in the appropriate context and not presented as the work of a human author.</a:t>
            </a:r>
            <a:endParaRPr lang="en-US" sz="1200" dirty="0">
              <a:solidFill>
                <a:srgbClr val="233962"/>
              </a:solidFill>
            </a:endParaRPr>
          </a:p>
        </p:txBody>
      </p:sp>
      <p:sp>
        <p:nvSpPr>
          <p:cNvPr id="11" name="Shape 9"/>
          <p:cNvSpPr/>
          <p:nvPr/>
        </p:nvSpPr>
        <p:spPr>
          <a:xfrm>
            <a:off x="3927984" y="2783532"/>
            <a:ext cx="485998" cy="9525"/>
          </a:xfrm>
          <a:prstGeom prst="rect">
            <a:avLst/>
          </a:prstGeom>
          <a:solidFill>
            <a:srgbClr val="233962"/>
          </a:solidFill>
          <a:ln/>
        </p:spPr>
      </p:sp>
      <p:sp>
        <p:nvSpPr>
          <p:cNvPr id="12" name="Shape 10"/>
          <p:cNvSpPr/>
          <p:nvPr/>
        </p:nvSpPr>
        <p:spPr>
          <a:xfrm>
            <a:off x="4413982" y="2632100"/>
            <a:ext cx="312464" cy="312464"/>
          </a:xfrm>
          <a:prstGeom prst="roundRect">
            <a:avLst>
              <a:gd name="adj" fmla="val 13333"/>
            </a:avLst>
          </a:prstGeom>
          <a:solidFill>
            <a:srgbClr val="233962"/>
          </a:solidFill>
          <a:ln/>
        </p:spPr>
      </p:sp>
      <p:sp>
        <p:nvSpPr>
          <p:cNvPr id="13" name="Text 11"/>
          <p:cNvSpPr/>
          <p:nvPr/>
        </p:nvSpPr>
        <p:spPr>
          <a:xfrm>
            <a:off x="4517789" y="2652937"/>
            <a:ext cx="104775" cy="270718"/>
          </a:xfrm>
          <a:prstGeom prst="rect">
            <a:avLst/>
          </a:prstGeom>
          <a:noFill/>
          <a:ln/>
        </p:spPr>
        <p:txBody>
          <a:bodyPr wrap="none" rtlCol="0" anchor="t"/>
          <a:lstStyle/>
          <a:p>
            <a:pPr algn="ctr">
              <a:lnSpc>
                <a:spcPts val="2132"/>
              </a:lnSpc>
            </a:pPr>
            <a:r>
              <a:rPr lang="en-US" sz="1640" b="1" dirty="0">
                <a:solidFill>
                  <a:schemeClr val="bg1"/>
                </a:solidFill>
                <a:latin typeface="Inconsolata" pitchFamily="34" charset="0"/>
                <a:ea typeface="Inconsolata" pitchFamily="34" charset="-122"/>
                <a:cs typeface="Inconsolata" pitchFamily="34" charset="-120"/>
              </a:rPr>
              <a:t>2</a:t>
            </a:r>
            <a:endParaRPr lang="en-US" sz="1640" dirty="0">
              <a:solidFill>
                <a:schemeClr val="bg1"/>
              </a:solidFill>
            </a:endParaRPr>
          </a:p>
        </p:txBody>
      </p:sp>
      <p:sp>
        <p:nvSpPr>
          <p:cNvPr id="14" name="Text 12"/>
          <p:cNvSpPr/>
          <p:nvPr/>
        </p:nvSpPr>
        <p:spPr>
          <a:xfrm>
            <a:off x="2177653" y="2675484"/>
            <a:ext cx="1628775" cy="225624"/>
          </a:xfrm>
          <a:prstGeom prst="rect">
            <a:avLst/>
          </a:prstGeom>
          <a:noFill/>
          <a:ln/>
        </p:spPr>
        <p:txBody>
          <a:bodyPr wrap="none" rtlCol="0" anchor="t"/>
          <a:lstStyle/>
          <a:p>
            <a:pPr algn="r">
              <a:lnSpc>
                <a:spcPts val="1777"/>
              </a:lnSpc>
            </a:pPr>
            <a:r>
              <a:rPr lang="en-US" sz="1600" b="1" dirty="0">
                <a:solidFill>
                  <a:srgbClr val="233962"/>
                </a:solidFill>
                <a:latin typeface="Inconsolata" pitchFamily="34" charset="0"/>
                <a:ea typeface="Inconsolata" pitchFamily="34" charset="-122"/>
                <a:cs typeface="Inconsolata" pitchFamily="34" charset="-120"/>
              </a:rPr>
              <a:t>Be Prepared to Edit</a:t>
            </a:r>
            <a:endParaRPr lang="en-US" sz="1600" dirty="0">
              <a:solidFill>
                <a:srgbClr val="233962"/>
              </a:solidFill>
            </a:endParaRPr>
          </a:p>
        </p:txBody>
      </p:sp>
      <p:sp>
        <p:nvSpPr>
          <p:cNvPr id="15" name="Text 13"/>
          <p:cNvSpPr/>
          <p:nvPr/>
        </p:nvSpPr>
        <p:spPr>
          <a:xfrm>
            <a:off x="518964" y="3039964"/>
            <a:ext cx="3287464" cy="499765"/>
          </a:xfrm>
          <a:prstGeom prst="rect">
            <a:avLst/>
          </a:prstGeom>
          <a:noFill/>
          <a:ln/>
        </p:spPr>
        <p:txBody>
          <a:bodyPr wrap="square" rtlCol="0" anchor="t"/>
          <a:lstStyle/>
          <a:p>
            <a:pPr algn="r">
              <a:lnSpc>
                <a:spcPts val="1968"/>
              </a:lnSpc>
            </a:pPr>
            <a:r>
              <a:rPr lang="en-US" sz="1200" dirty="0">
                <a:solidFill>
                  <a:srgbClr val="233962"/>
                </a:solidFill>
                <a:latin typeface="Fira Sans" pitchFamily="34" charset="0"/>
                <a:ea typeface="Fira Sans" pitchFamily="34" charset="-122"/>
                <a:cs typeface="Fira Sans" pitchFamily="34" charset="-120"/>
              </a:rPr>
              <a:t>AI-generated text often requires editing to ensure coherence, clarity, and accuracy.</a:t>
            </a:r>
            <a:endParaRPr lang="en-US" sz="1200" dirty="0">
              <a:solidFill>
                <a:srgbClr val="233962"/>
              </a:solidFill>
            </a:endParaRPr>
          </a:p>
        </p:txBody>
      </p:sp>
      <p:sp>
        <p:nvSpPr>
          <p:cNvPr id="16" name="Shape 14"/>
          <p:cNvSpPr/>
          <p:nvPr/>
        </p:nvSpPr>
        <p:spPr>
          <a:xfrm>
            <a:off x="4726447" y="3619947"/>
            <a:ext cx="485998" cy="9525"/>
          </a:xfrm>
          <a:prstGeom prst="rect">
            <a:avLst/>
          </a:prstGeom>
          <a:solidFill>
            <a:srgbClr val="233962"/>
          </a:solidFill>
          <a:ln/>
        </p:spPr>
      </p:sp>
      <p:sp>
        <p:nvSpPr>
          <p:cNvPr id="17" name="Shape 15"/>
          <p:cNvSpPr/>
          <p:nvPr/>
        </p:nvSpPr>
        <p:spPr>
          <a:xfrm>
            <a:off x="4413982" y="3468515"/>
            <a:ext cx="312464" cy="312464"/>
          </a:xfrm>
          <a:prstGeom prst="roundRect">
            <a:avLst>
              <a:gd name="adj" fmla="val 13333"/>
            </a:avLst>
          </a:prstGeom>
          <a:solidFill>
            <a:srgbClr val="233962"/>
          </a:solidFill>
          <a:ln/>
        </p:spPr>
      </p:sp>
      <p:sp>
        <p:nvSpPr>
          <p:cNvPr id="18" name="Text 16"/>
          <p:cNvSpPr/>
          <p:nvPr/>
        </p:nvSpPr>
        <p:spPr>
          <a:xfrm>
            <a:off x="4517789" y="3489350"/>
            <a:ext cx="104775" cy="270718"/>
          </a:xfrm>
          <a:prstGeom prst="rect">
            <a:avLst/>
          </a:prstGeom>
          <a:noFill/>
          <a:ln/>
        </p:spPr>
        <p:txBody>
          <a:bodyPr wrap="none" rtlCol="0" anchor="t"/>
          <a:lstStyle/>
          <a:p>
            <a:pPr algn="ctr">
              <a:lnSpc>
                <a:spcPts val="2132"/>
              </a:lnSpc>
            </a:pPr>
            <a:r>
              <a:rPr lang="en-US" sz="1640" b="1" dirty="0">
                <a:solidFill>
                  <a:schemeClr val="bg1"/>
                </a:solidFill>
                <a:latin typeface="Inconsolata" pitchFamily="34" charset="0"/>
                <a:ea typeface="Inconsolata" pitchFamily="34" charset="-122"/>
                <a:cs typeface="Inconsolata" pitchFamily="34" charset="-120"/>
              </a:rPr>
              <a:t>3</a:t>
            </a:r>
            <a:endParaRPr lang="en-US" sz="1640" dirty="0">
              <a:solidFill>
                <a:schemeClr val="bg1"/>
              </a:solidFill>
            </a:endParaRPr>
          </a:p>
        </p:txBody>
      </p:sp>
      <p:sp>
        <p:nvSpPr>
          <p:cNvPr id="19" name="Text 17"/>
          <p:cNvSpPr/>
          <p:nvPr/>
        </p:nvSpPr>
        <p:spPr>
          <a:xfrm>
            <a:off x="5334000" y="3511897"/>
            <a:ext cx="1543050" cy="225624"/>
          </a:xfrm>
          <a:prstGeom prst="rect">
            <a:avLst/>
          </a:prstGeom>
          <a:noFill/>
          <a:ln/>
        </p:spPr>
        <p:txBody>
          <a:bodyPr wrap="none" rtlCol="0" anchor="t"/>
          <a:lstStyle/>
          <a:p>
            <a:pPr>
              <a:lnSpc>
                <a:spcPts val="1777"/>
              </a:lnSpc>
            </a:pPr>
            <a:r>
              <a:rPr lang="en-US" sz="1600" b="1" dirty="0">
                <a:solidFill>
                  <a:srgbClr val="233962"/>
                </a:solidFill>
                <a:latin typeface="Inconsolata" pitchFamily="34" charset="0"/>
                <a:ea typeface="Inconsolata" pitchFamily="34" charset="-122"/>
                <a:cs typeface="Inconsolata" pitchFamily="34" charset="-120"/>
              </a:rPr>
              <a:t>Consistency is Key</a:t>
            </a:r>
            <a:endParaRPr lang="en-US" sz="1600" dirty="0">
              <a:solidFill>
                <a:srgbClr val="233962"/>
              </a:solidFill>
            </a:endParaRPr>
          </a:p>
        </p:txBody>
      </p:sp>
      <p:sp>
        <p:nvSpPr>
          <p:cNvPr id="20" name="Text 18"/>
          <p:cNvSpPr/>
          <p:nvPr/>
        </p:nvSpPr>
        <p:spPr>
          <a:xfrm>
            <a:off x="5334001" y="3876377"/>
            <a:ext cx="3287464" cy="749648"/>
          </a:xfrm>
          <a:prstGeom prst="rect">
            <a:avLst/>
          </a:prstGeom>
          <a:noFill/>
          <a:ln/>
        </p:spPr>
        <p:txBody>
          <a:bodyPr wrap="square" rtlCol="0" anchor="t"/>
          <a:lstStyle/>
          <a:p>
            <a:pPr>
              <a:lnSpc>
                <a:spcPts val="1968"/>
              </a:lnSpc>
            </a:pPr>
            <a:r>
              <a:rPr lang="en-US" sz="1200" dirty="0">
                <a:solidFill>
                  <a:srgbClr val="233962"/>
                </a:solidFill>
                <a:latin typeface="Fira Sans" pitchFamily="34" charset="0"/>
                <a:ea typeface="Fira Sans" pitchFamily="34" charset="-122"/>
                <a:cs typeface="Fira Sans" pitchFamily="34" charset="-120"/>
              </a:rPr>
              <a:t>Establish a consistent habit of checking the work and content of the AI. You are responsible for what’s submitted under your name!</a:t>
            </a:r>
            <a:endParaRPr lang="en-US" sz="1200" dirty="0">
              <a:solidFill>
                <a:srgbClr val="233962"/>
              </a:solidFill>
            </a:endParaRPr>
          </a:p>
        </p:txBody>
      </p:sp>
      <p:sp>
        <p:nvSpPr>
          <p:cNvPr id="21" name="Shape 19"/>
          <p:cNvSpPr/>
          <p:nvPr/>
        </p:nvSpPr>
        <p:spPr>
          <a:xfrm>
            <a:off x="3927984" y="4385296"/>
            <a:ext cx="485998" cy="9525"/>
          </a:xfrm>
          <a:prstGeom prst="rect">
            <a:avLst/>
          </a:prstGeom>
          <a:solidFill>
            <a:srgbClr val="233962"/>
          </a:solidFill>
          <a:ln/>
        </p:spPr>
      </p:sp>
      <p:sp>
        <p:nvSpPr>
          <p:cNvPr id="22" name="Shape 20"/>
          <p:cNvSpPr/>
          <p:nvPr/>
        </p:nvSpPr>
        <p:spPr>
          <a:xfrm>
            <a:off x="4413982" y="4233863"/>
            <a:ext cx="312464" cy="312464"/>
          </a:xfrm>
          <a:prstGeom prst="roundRect">
            <a:avLst>
              <a:gd name="adj" fmla="val 13333"/>
            </a:avLst>
          </a:prstGeom>
          <a:solidFill>
            <a:srgbClr val="233962"/>
          </a:solidFill>
          <a:ln/>
        </p:spPr>
      </p:sp>
      <p:sp>
        <p:nvSpPr>
          <p:cNvPr id="23" name="Text 21"/>
          <p:cNvSpPr/>
          <p:nvPr/>
        </p:nvSpPr>
        <p:spPr>
          <a:xfrm>
            <a:off x="4517789" y="4254699"/>
            <a:ext cx="104775" cy="270718"/>
          </a:xfrm>
          <a:prstGeom prst="rect">
            <a:avLst/>
          </a:prstGeom>
          <a:noFill/>
          <a:ln/>
        </p:spPr>
        <p:txBody>
          <a:bodyPr wrap="none" rtlCol="0" anchor="t"/>
          <a:lstStyle/>
          <a:p>
            <a:pPr algn="ctr">
              <a:lnSpc>
                <a:spcPts val="2132"/>
              </a:lnSpc>
            </a:pPr>
            <a:r>
              <a:rPr lang="en-US" sz="1640" b="1" dirty="0">
                <a:solidFill>
                  <a:schemeClr val="bg1"/>
                </a:solidFill>
                <a:latin typeface="Inconsolata" pitchFamily="34" charset="0"/>
                <a:ea typeface="Inconsolata" pitchFamily="34" charset="-122"/>
                <a:cs typeface="Inconsolata" pitchFamily="34" charset="-120"/>
              </a:rPr>
              <a:t>4</a:t>
            </a:r>
            <a:endParaRPr lang="en-US" sz="1640" dirty="0">
              <a:solidFill>
                <a:schemeClr val="bg1"/>
              </a:solidFill>
            </a:endParaRPr>
          </a:p>
        </p:txBody>
      </p:sp>
      <p:sp>
        <p:nvSpPr>
          <p:cNvPr id="24" name="Text 22"/>
          <p:cNvSpPr/>
          <p:nvPr/>
        </p:nvSpPr>
        <p:spPr>
          <a:xfrm>
            <a:off x="2263378" y="4277246"/>
            <a:ext cx="1543050" cy="225624"/>
          </a:xfrm>
          <a:prstGeom prst="rect">
            <a:avLst/>
          </a:prstGeom>
          <a:noFill/>
          <a:ln/>
        </p:spPr>
        <p:txBody>
          <a:bodyPr wrap="none" rtlCol="0" anchor="t"/>
          <a:lstStyle/>
          <a:p>
            <a:pPr algn="r">
              <a:lnSpc>
                <a:spcPts val="1777"/>
              </a:lnSpc>
            </a:pPr>
            <a:r>
              <a:rPr lang="en-US" sz="1600" b="1" dirty="0">
                <a:solidFill>
                  <a:srgbClr val="233962"/>
                </a:solidFill>
                <a:latin typeface="Inconsolata" pitchFamily="34" charset="0"/>
                <a:ea typeface="Inconsolata" pitchFamily="34" charset="-122"/>
                <a:cs typeface="Inconsolata" pitchFamily="34" charset="-120"/>
              </a:rPr>
              <a:t>Cite Your Tools &amp; AI Threads</a:t>
            </a:r>
            <a:endParaRPr lang="en-US" sz="1600" dirty="0">
              <a:solidFill>
                <a:srgbClr val="233962"/>
              </a:solidFill>
            </a:endParaRPr>
          </a:p>
        </p:txBody>
      </p:sp>
      <p:sp>
        <p:nvSpPr>
          <p:cNvPr id="25" name="Text 23"/>
          <p:cNvSpPr/>
          <p:nvPr/>
        </p:nvSpPr>
        <p:spPr>
          <a:xfrm>
            <a:off x="518964" y="4641726"/>
            <a:ext cx="3287464" cy="749648"/>
          </a:xfrm>
          <a:prstGeom prst="rect">
            <a:avLst/>
          </a:prstGeom>
          <a:noFill/>
          <a:ln/>
        </p:spPr>
        <p:txBody>
          <a:bodyPr wrap="square" rtlCol="0" anchor="t"/>
          <a:lstStyle/>
          <a:p>
            <a:pPr algn="r">
              <a:lnSpc>
                <a:spcPts val="1968"/>
              </a:lnSpc>
            </a:pPr>
            <a:r>
              <a:rPr lang="en-US" sz="1200" dirty="0">
                <a:solidFill>
                  <a:srgbClr val="233962"/>
                </a:solidFill>
                <a:latin typeface="Fira Sans" pitchFamily="34" charset="0"/>
                <a:ea typeface="Fira Sans" pitchFamily="34" charset="-122"/>
                <a:cs typeface="Fira Sans" pitchFamily="34" charset="-120"/>
              </a:rPr>
              <a:t>You are expected to make it clear when you’ve used an AI text generation tool, and how you’ve used it.</a:t>
            </a:r>
            <a:endParaRPr lang="en-US" sz="1200" dirty="0">
              <a:solidFill>
                <a:srgbClr val="23396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43000"/>
            <a:ext cx="9144000" cy="4857750"/>
          </a:xfrm>
          <a:prstGeom prst="rect">
            <a:avLst/>
          </a:prstGeom>
        </p:spPr>
      </p:pic>
      <p:sp>
        <p:nvSpPr>
          <p:cNvPr id="11" name="Rectangle 10">
            <a:extLst>
              <a:ext uri="{FF2B5EF4-FFF2-40B4-BE49-F238E27FC236}">
                <a16:creationId xmlns:a16="http://schemas.microsoft.com/office/drawing/2014/main" id="{BD821169-95B6-25F8-9667-C52AD7275CBD}"/>
              </a:ext>
            </a:extLst>
          </p:cNvPr>
          <p:cNvSpPr/>
          <p:nvPr/>
        </p:nvSpPr>
        <p:spPr>
          <a:xfrm>
            <a:off x="0" y="1147011"/>
            <a:ext cx="9144000" cy="4857750"/>
          </a:xfrm>
          <a:prstGeom prst="rect">
            <a:avLst/>
          </a:prstGeom>
          <a:solidFill>
            <a:srgbClr val="23396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3"/>
          <p:cNvSpPr/>
          <p:nvPr/>
        </p:nvSpPr>
        <p:spPr>
          <a:xfrm>
            <a:off x="520749" y="2974256"/>
            <a:ext cx="2995613" cy="451321"/>
          </a:xfrm>
          <a:prstGeom prst="rect">
            <a:avLst/>
          </a:prstGeom>
          <a:noFill/>
          <a:ln/>
        </p:spPr>
        <p:txBody>
          <a:bodyPr wrap="none" rtlCol="0" anchor="t"/>
          <a:lstStyle/>
          <a:p>
            <a:pPr>
              <a:lnSpc>
                <a:spcPts val="3554"/>
              </a:lnSpc>
            </a:pPr>
            <a:r>
              <a:rPr lang="en-US" sz="2734" b="1" dirty="0">
                <a:solidFill>
                  <a:schemeClr val="bg1"/>
                </a:solidFill>
                <a:latin typeface="Inconsolata" pitchFamily="34" charset="0"/>
                <a:ea typeface="Inconsolata" pitchFamily="34" charset="-122"/>
                <a:cs typeface="Inconsolata" pitchFamily="34" charset="-120"/>
              </a:rPr>
              <a:t>ChatGPT in Action</a:t>
            </a:r>
            <a:endParaRPr lang="en-US" sz="2734" dirty="0">
              <a:solidFill>
                <a:schemeClr val="bg1"/>
              </a:solidFill>
            </a:endParaRPr>
          </a:p>
        </p:txBody>
      </p:sp>
      <p:sp>
        <p:nvSpPr>
          <p:cNvPr id="7" name="Text 4"/>
          <p:cNvSpPr/>
          <p:nvPr/>
        </p:nvSpPr>
        <p:spPr>
          <a:xfrm>
            <a:off x="520750" y="3633862"/>
            <a:ext cx="7861249" cy="1090538"/>
          </a:xfrm>
          <a:prstGeom prst="rect">
            <a:avLst/>
          </a:prstGeom>
          <a:noFill/>
          <a:ln/>
        </p:spPr>
        <p:txBody>
          <a:bodyPr wrap="none" rtlCol="0" anchor="t"/>
          <a:lstStyle/>
          <a:p>
            <a:pPr>
              <a:lnSpc>
                <a:spcPts val="1968"/>
              </a:lnSpc>
            </a:pPr>
            <a:r>
              <a:rPr lang="en-US" sz="1600" dirty="0">
                <a:solidFill>
                  <a:srgbClr val="DAD1E6"/>
                </a:solidFill>
                <a:latin typeface="Fira Sans" pitchFamily="34" charset="0"/>
                <a:ea typeface="Fira Sans" pitchFamily="34" charset="-122"/>
                <a:cs typeface="Fira Sans" pitchFamily="34" charset="-120"/>
              </a:rPr>
              <a:t>Let's take a closer look at ChatGPT, an AI-powered chatbot that can generate </a:t>
            </a:r>
          </a:p>
          <a:p>
            <a:pPr>
              <a:lnSpc>
                <a:spcPts val="1968"/>
              </a:lnSpc>
            </a:pPr>
            <a:r>
              <a:rPr lang="en-US" sz="1600" dirty="0">
                <a:solidFill>
                  <a:srgbClr val="DAD1E6"/>
                </a:solidFill>
                <a:latin typeface="Fira Sans" pitchFamily="34" charset="0"/>
                <a:ea typeface="Fira Sans" pitchFamily="34" charset="-122"/>
                <a:cs typeface="Fira Sans" pitchFamily="34" charset="-120"/>
              </a:rPr>
              <a:t>human-like responses to user queries.</a:t>
            </a:r>
            <a:endParaRPr lang="en-US" sz="1600" dirty="0"/>
          </a:p>
        </p:txBody>
      </p:sp>
      <p:sp>
        <p:nvSpPr>
          <p:cNvPr id="10" name="Rectangle 9">
            <a:extLst>
              <a:ext uri="{FF2B5EF4-FFF2-40B4-BE49-F238E27FC236}">
                <a16:creationId xmlns:a16="http://schemas.microsoft.com/office/drawing/2014/main" id="{A0BD75DD-258A-11BB-83CD-1FF4AFBEE9B7}"/>
              </a:ext>
            </a:extLst>
          </p:cNvPr>
          <p:cNvSpPr/>
          <p:nvPr/>
        </p:nvSpPr>
        <p:spPr>
          <a:xfrm>
            <a:off x="381000" y="158279"/>
            <a:ext cx="1371600" cy="451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3">
            <a:extLst>
              <a:ext uri="{FF2B5EF4-FFF2-40B4-BE49-F238E27FC236}">
                <a16:creationId xmlns:a16="http://schemas.microsoft.com/office/drawing/2014/main" id="{0F838EC8-32A0-71D1-C1D2-43641A11C24A}"/>
              </a:ext>
            </a:extLst>
          </p:cNvPr>
          <p:cNvSpPr/>
          <p:nvPr/>
        </p:nvSpPr>
        <p:spPr>
          <a:xfrm>
            <a:off x="540802" y="2942172"/>
            <a:ext cx="2995613" cy="451321"/>
          </a:xfrm>
          <a:prstGeom prst="rect">
            <a:avLst/>
          </a:prstGeom>
          <a:noFill/>
          <a:ln/>
        </p:spPr>
        <p:txBody>
          <a:bodyPr wrap="none" rtlCol="0" anchor="t"/>
          <a:lstStyle/>
          <a:p>
            <a:pPr>
              <a:lnSpc>
                <a:spcPts val="3554"/>
              </a:lnSpc>
            </a:pPr>
            <a:r>
              <a:rPr lang="en-US" sz="2734" b="1" dirty="0">
                <a:solidFill>
                  <a:schemeClr val="bg1"/>
                </a:solidFill>
                <a:latin typeface="Inconsolata" pitchFamily="34" charset="0"/>
                <a:ea typeface="Inconsolata" pitchFamily="34" charset="-122"/>
                <a:cs typeface="Inconsolata" pitchFamily="34" charset="-120"/>
              </a:rPr>
              <a:t>Academic Honesty Policy at ECC:</a:t>
            </a:r>
            <a:endParaRPr lang="en-US" sz="2734" dirty="0">
              <a:solidFill>
                <a:schemeClr val="bg1"/>
              </a:solidFill>
            </a:endParaRPr>
          </a:p>
        </p:txBody>
      </p:sp>
      <p:sp>
        <p:nvSpPr>
          <p:cNvPr id="12" name="Text 4">
            <a:extLst>
              <a:ext uri="{FF2B5EF4-FFF2-40B4-BE49-F238E27FC236}">
                <a16:creationId xmlns:a16="http://schemas.microsoft.com/office/drawing/2014/main" id="{6D703304-09C0-F35D-FEC1-92977339E03F}"/>
              </a:ext>
            </a:extLst>
          </p:cNvPr>
          <p:cNvSpPr/>
          <p:nvPr/>
        </p:nvSpPr>
        <p:spPr>
          <a:xfrm>
            <a:off x="540803" y="3601778"/>
            <a:ext cx="7861249" cy="1090538"/>
          </a:xfrm>
          <a:prstGeom prst="rect">
            <a:avLst/>
          </a:prstGeom>
          <a:noFill/>
          <a:ln/>
        </p:spPr>
        <p:txBody>
          <a:bodyPr wrap="none" rtlCol="0" anchor="t"/>
          <a:lstStyle/>
          <a:p>
            <a:pPr>
              <a:lnSpc>
                <a:spcPts val="1968"/>
              </a:lnSpc>
            </a:pPr>
            <a:r>
              <a:rPr lang="en-US" sz="1600" dirty="0">
                <a:solidFill>
                  <a:srgbClr val="DAD1E6"/>
                </a:solidFill>
                <a:latin typeface="Fira Sans" pitchFamily="34" charset="0"/>
                <a:ea typeface="Fira Sans" pitchFamily="34" charset="-122"/>
                <a:cs typeface="Fira Sans" pitchFamily="34" charset="-120"/>
              </a:rPr>
              <a:t>AI-generated work (text, code, images, videos, etc.) without proper citation is not </a:t>
            </a:r>
          </a:p>
          <a:p>
            <a:pPr>
              <a:lnSpc>
                <a:spcPts val="1968"/>
              </a:lnSpc>
            </a:pPr>
            <a:r>
              <a:rPr lang="en-US" sz="1600" dirty="0">
                <a:solidFill>
                  <a:srgbClr val="DAD1E6"/>
                </a:solidFill>
                <a:latin typeface="Fira Sans" pitchFamily="34" charset="0"/>
                <a:ea typeface="Fira Sans" pitchFamily="34" charset="-122"/>
                <a:cs typeface="Fira Sans" pitchFamily="34" charset="-120"/>
              </a:rPr>
              <a:t>accepted at ECC as “the student’s own work.”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228600" y="457200"/>
            <a:ext cx="2777431" cy="451321"/>
          </a:xfrm>
          <a:prstGeom prst="rect">
            <a:avLst/>
          </a:prstGeom>
          <a:noFill/>
          <a:ln/>
        </p:spPr>
        <p:txBody>
          <a:bodyPr wrap="none" rtlCol="0" anchor="t"/>
          <a:lstStyle/>
          <a:p>
            <a:pPr>
              <a:lnSpc>
                <a:spcPts val="3554"/>
              </a:lnSpc>
            </a:pPr>
            <a:r>
              <a:rPr lang="en-US" sz="2734" b="1" dirty="0">
                <a:solidFill>
                  <a:srgbClr val="233962"/>
                </a:solidFill>
                <a:latin typeface="Inconsolata" pitchFamily="34" charset="0"/>
                <a:ea typeface="Inconsolata" pitchFamily="34" charset="-122"/>
                <a:cs typeface="Inconsolata" pitchFamily="34" charset="-120"/>
              </a:rPr>
              <a:t>Now You Try!</a:t>
            </a:r>
            <a:endParaRPr lang="en-US" sz="2734" dirty="0">
              <a:solidFill>
                <a:srgbClr val="233962"/>
              </a:solidFill>
            </a:endParaRPr>
          </a:p>
        </p:txBody>
      </p:sp>
      <p:pic>
        <p:nvPicPr>
          <p:cNvPr id="5"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912" y="1752600"/>
            <a:ext cx="1805359" cy="1805359"/>
          </a:xfrm>
          <a:prstGeom prst="rect">
            <a:avLst/>
          </a:prstGeom>
        </p:spPr>
      </p:pic>
      <p:sp>
        <p:nvSpPr>
          <p:cNvPr id="6" name="Text 3"/>
          <p:cNvSpPr/>
          <p:nvPr/>
        </p:nvSpPr>
        <p:spPr>
          <a:xfrm>
            <a:off x="1267197" y="3696815"/>
            <a:ext cx="1388715" cy="225624"/>
          </a:xfrm>
          <a:prstGeom prst="rect">
            <a:avLst/>
          </a:prstGeom>
          <a:noFill/>
          <a:ln/>
        </p:spPr>
        <p:txBody>
          <a:bodyPr wrap="none" rtlCol="0" anchor="t"/>
          <a:lstStyle/>
          <a:p>
            <a:pPr algn="ctr">
              <a:lnSpc>
                <a:spcPts val="1777"/>
              </a:lnSpc>
            </a:pPr>
            <a:r>
              <a:rPr lang="en-US" sz="1600" b="1" dirty="0">
                <a:solidFill>
                  <a:schemeClr val="bg1"/>
                </a:solidFill>
                <a:latin typeface="Inconsolata" pitchFamily="34" charset="0"/>
                <a:ea typeface="Inconsolata" pitchFamily="34" charset="-122"/>
                <a:cs typeface="Inconsolata" pitchFamily="34" charset="-120"/>
              </a:rPr>
              <a:t>Educational Use</a:t>
            </a:r>
            <a:endParaRPr lang="en-US" sz="1600" dirty="0">
              <a:solidFill>
                <a:schemeClr val="bg1"/>
              </a:solidFill>
            </a:endParaRPr>
          </a:p>
        </p:txBody>
      </p:sp>
      <p:sp>
        <p:nvSpPr>
          <p:cNvPr id="7" name="Text 4"/>
          <p:cNvSpPr/>
          <p:nvPr/>
        </p:nvSpPr>
        <p:spPr>
          <a:xfrm>
            <a:off x="657447" y="4061295"/>
            <a:ext cx="2608288" cy="999530"/>
          </a:xfrm>
          <a:prstGeom prst="rect">
            <a:avLst/>
          </a:prstGeom>
          <a:noFill/>
          <a:ln/>
        </p:spPr>
        <p:txBody>
          <a:bodyPr wrap="square" rtlCol="0" anchor="t"/>
          <a:lstStyle/>
          <a:p>
            <a:pPr algn="ctr">
              <a:lnSpc>
                <a:spcPts val="1968"/>
              </a:lnSpc>
            </a:pPr>
            <a:r>
              <a:rPr lang="en-US" sz="1200" dirty="0">
                <a:solidFill>
                  <a:schemeClr val="bg1"/>
                </a:solidFill>
                <a:latin typeface="Fira Sans" pitchFamily="34" charset="0"/>
                <a:ea typeface="Fira Sans" pitchFamily="34" charset="-122"/>
                <a:cs typeface="Fira Sans" pitchFamily="34" charset="-120"/>
              </a:rPr>
              <a:t>You can use AI text-generation tools to improve your skills , knowledge, and abilities.</a:t>
            </a:r>
            <a:endParaRPr lang="en-US" sz="1200" dirty="0">
              <a:solidFill>
                <a:schemeClr val="bg1"/>
              </a:solidFill>
            </a:endParaRPr>
          </a:p>
        </p:txBody>
      </p:sp>
      <p:pic>
        <p:nvPicPr>
          <p:cNvPr id="8"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6056" y="1752600"/>
            <a:ext cx="1805359" cy="1805359"/>
          </a:xfrm>
          <a:prstGeom prst="rect">
            <a:avLst/>
          </a:prstGeom>
        </p:spPr>
      </p:pic>
      <p:sp>
        <p:nvSpPr>
          <p:cNvPr id="9" name="Text 5"/>
          <p:cNvSpPr/>
          <p:nvPr/>
        </p:nvSpPr>
        <p:spPr>
          <a:xfrm>
            <a:off x="4014341" y="3696815"/>
            <a:ext cx="1388715" cy="225624"/>
          </a:xfrm>
          <a:prstGeom prst="rect">
            <a:avLst/>
          </a:prstGeom>
          <a:noFill/>
          <a:ln/>
        </p:spPr>
        <p:txBody>
          <a:bodyPr wrap="none" rtlCol="0" anchor="t"/>
          <a:lstStyle/>
          <a:p>
            <a:pPr algn="ctr">
              <a:lnSpc>
                <a:spcPts val="1777"/>
              </a:lnSpc>
            </a:pPr>
            <a:r>
              <a:rPr lang="en-US" sz="1600" b="1" dirty="0">
                <a:solidFill>
                  <a:schemeClr val="bg1"/>
                </a:solidFill>
                <a:latin typeface="Inconsolata" pitchFamily="34" charset="0"/>
                <a:ea typeface="Inconsolata" pitchFamily="34" charset="-122"/>
                <a:cs typeface="Inconsolata" pitchFamily="34" charset="-120"/>
              </a:rPr>
              <a:t>Career Advice</a:t>
            </a:r>
            <a:endParaRPr lang="en-US" sz="1600" dirty="0">
              <a:solidFill>
                <a:schemeClr val="bg1"/>
              </a:solidFill>
            </a:endParaRPr>
          </a:p>
        </p:txBody>
      </p:sp>
      <p:sp>
        <p:nvSpPr>
          <p:cNvPr id="10" name="Text 6"/>
          <p:cNvSpPr/>
          <p:nvPr/>
        </p:nvSpPr>
        <p:spPr>
          <a:xfrm>
            <a:off x="3404592" y="4061295"/>
            <a:ext cx="2608288" cy="999529"/>
          </a:xfrm>
          <a:prstGeom prst="rect">
            <a:avLst/>
          </a:prstGeom>
          <a:noFill/>
          <a:ln/>
        </p:spPr>
        <p:txBody>
          <a:bodyPr wrap="square" rtlCol="0" anchor="t"/>
          <a:lstStyle/>
          <a:p>
            <a:pPr algn="ctr">
              <a:lnSpc>
                <a:spcPts val="1968"/>
              </a:lnSpc>
            </a:pPr>
            <a:r>
              <a:rPr lang="en-US" sz="1200" dirty="0">
                <a:solidFill>
                  <a:schemeClr val="bg1"/>
                </a:solidFill>
                <a:latin typeface="Fira Sans" pitchFamily="34" charset="0"/>
                <a:ea typeface="Fira Sans" pitchFamily="34" charset="-122"/>
                <a:cs typeface="Fira Sans" pitchFamily="34" charset="-120"/>
              </a:rPr>
              <a:t>You can use AI to generate career advice, help with cover letters and resumes, and to conduct practice interviews.</a:t>
            </a:r>
            <a:endParaRPr lang="en-US" sz="1200" dirty="0">
              <a:solidFill>
                <a:schemeClr val="bg1"/>
              </a:solidFill>
            </a:endParaRPr>
          </a:p>
        </p:txBody>
      </p:sp>
      <p:pic>
        <p:nvPicPr>
          <p:cNvPr id="11" name="Image 2"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3200" y="1752600"/>
            <a:ext cx="1805359" cy="1805359"/>
          </a:xfrm>
          <a:prstGeom prst="rect">
            <a:avLst/>
          </a:prstGeom>
        </p:spPr>
      </p:pic>
      <p:sp>
        <p:nvSpPr>
          <p:cNvPr id="12" name="Text 7"/>
          <p:cNvSpPr/>
          <p:nvPr/>
        </p:nvSpPr>
        <p:spPr>
          <a:xfrm>
            <a:off x="6761484" y="3696815"/>
            <a:ext cx="1388715" cy="225624"/>
          </a:xfrm>
          <a:prstGeom prst="rect">
            <a:avLst/>
          </a:prstGeom>
          <a:noFill/>
          <a:ln/>
        </p:spPr>
        <p:txBody>
          <a:bodyPr wrap="none" rtlCol="0" anchor="t"/>
          <a:lstStyle/>
          <a:p>
            <a:pPr algn="ctr">
              <a:lnSpc>
                <a:spcPts val="1777"/>
              </a:lnSpc>
            </a:pPr>
            <a:r>
              <a:rPr lang="en-US" sz="1600" b="1" dirty="0">
                <a:solidFill>
                  <a:schemeClr val="bg1"/>
                </a:solidFill>
                <a:latin typeface="Inconsolata" pitchFamily="34" charset="0"/>
                <a:ea typeface="Inconsolata" pitchFamily="34" charset="-122"/>
                <a:cs typeface="Inconsolata" pitchFamily="34" charset="-120"/>
              </a:rPr>
              <a:t>Translation</a:t>
            </a:r>
            <a:endParaRPr lang="en-US" sz="1600" dirty="0">
              <a:solidFill>
                <a:schemeClr val="bg1"/>
              </a:solidFill>
            </a:endParaRPr>
          </a:p>
        </p:txBody>
      </p:sp>
      <p:sp>
        <p:nvSpPr>
          <p:cNvPr id="13" name="Text 8"/>
          <p:cNvSpPr/>
          <p:nvPr/>
        </p:nvSpPr>
        <p:spPr>
          <a:xfrm>
            <a:off x="6151735" y="4061295"/>
            <a:ext cx="2608288" cy="1107341"/>
          </a:xfrm>
          <a:prstGeom prst="rect">
            <a:avLst/>
          </a:prstGeom>
          <a:noFill/>
          <a:ln/>
        </p:spPr>
        <p:txBody>
          <a:bodyPr wrap="square" rtlCol="0" anchor="t"/>
          <a:lstStyle/>
          <a:p>
            <a:pPr algn="ctr">
              <a:lnSpc>
                <a:spcPts val="1968"/>
              </a:lnSpc>
            </a:pPr>
            <a:r>
              <a:rPr lang="en-US" sz="1200" dirty="0">
                <a:solidFill>
                  <a:schemeClr val="bg1"/>
                </a:solidFill>
                <a:latin typeface="Fira Sans" pitchFamily="34" charset="0"/>
                <a:ea typeface="Fira Sans" pitchFamily="34" charset="-122"/>
                <a:cs typeface="Fira Sans" pitchFamily="34" charset="-120"/>
              </a:rPr>
              <a:t>You can use AI to translate text, ideas, and information into a format that you or others are more likely to understand or respond to.</a:t>
            </a:r>
            <a:endParaRPr lang="en-US" sz="1200" dirty="0">
              <a:solidFill>
                <a:schemeClr val="bg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25922</TotalTime>
  <Words>1676</Words>
  <Application>Microsoft Office PowerPoint</Application>
  <PresentationFormat>On-screen Show (4:3)</PresentationFormat>
  <Paragraphs>129</Paragraphs>
  <Slides>10</Slides>
  <Notes>10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20" baseType="lpstr">
      <vt:lpstr>Arial</vt:lpstr>
      <vt:lpstr>Calibri</vt:lpstr>
      <vt:lpstr>Courier New</vt:lpstr>
      <vt:lpstr>Fira Sans</vt:lpstr>
      <vt:lpstr>Inconsolata</vt:lpstr>
      <vt:lpstr>Myriad Pro</vt:lpstr>
      <vt:lpstr>Symbol</vt:lpstr>
      <vt:lpstr>Times New Roman</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Rhetoric?</dc:title>
  <dc:creator>Heather</dc:creator>
  <cp:lastModifiedBy>Jacob Little</cp:lastModifiedBy>
  <cp:revision>120</cp:revision>
  <cp:lastPrinted>2023-03-02T14:49:57Z</cp:lastPrinted>
  <dcterms:created xsi:type="dcterms:W3CDTF">2012-02-06T03:01:49Z</dcterms:created>
  <dcterms:modified xsi:type="dcterms:W3CDTF">2023-08-02T13:10:44Z</dcterms:modified>
</cp:coreProperties>
</file>